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media/image1.svg" ContentType="image/svg+xml"/>
  <Override PartName="/ppt/media/image2.svg" ContentType="image/svg+xml"/>
  <Override PartName="/ppt/media/image3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3"/>
    <p:sldId id="262" r:id="rId4"/>
    <p:sldId id="258" r:id="rId5"/>
    <p:sldId id="263" r:id="rId6"/>
    <p:sldId id="280" r:id="rId7"/>
    <p:sldId id="293" r:id="rId8"/>
    <p:sldId id="269" r:id="rId9"/>
    <p:sldId id="259" r:id="rId10"/>
    <p:sldId id="268" r:id="rId11"/>
    <p:sldId id="267" r:id="rId12"/>
    <p:sldId id="295" r:id="rId13"/>
    <p:sldId id="297" r:id="rId14"/>
    <p:sldId id="296" r:id="rId15"/>
    <p:sldId id="260" r:id="rId16"/>
    <p:sldId id="299" r:id="rId17"/>
    <p:sldId id="261" r:id="rId18"/>
    <p:sldId id="266" r:id="rId19"/>
    <p:sldId id="300" r:id="rId20"/>
    <p:sldId id="257" r:id="rId21"/>
  </p:sldIdLst>
  <p:sldSz cx="12192000" cy="6858000"/>
  <p:notesSz cx="6858000" cy="9144000"/>
  <p:embeddedFontLst>
    <p:embeddedFont>
      <p:font typeface="文泉驿微米黑" panose="020B0606030804020204" pitchFamily="34" charset="-122"/>
      <p:regular r:id="rId25"/>
    </p:embeddedFont>
    <p:embeddedFont>
      <p:font typeface="楷体" panose="02010609060101010101" charset="-122"/>
      <p:regular r:id="rId26"/>
    </p:embeddedFont>
    <p:embeddedFont>
      <p:font typeface="汉仪乐喵体W" panose="00020600040101010101" charset="-122"/>
      <p:regular r:id="rId27"/>
    </p:embeddedFont>
    <p:embeddedFont>
      <p:font typeface="方正粗黑宋简体" panose="02000000000000000000" charset="-122"/>
      <p:regular r:id="rId28"/>
    </p:embeddedFont>
    <p:embeddedFont>
      <p:font typeface="阿里汉仪智能黑体" panose="00020600040101010101" pitchFamily="18" charset="-122"/>
      <p:regular r:id="rId29"/>
    </p:embeddedFont>
    <p:embeddedFont>
      <p:font typeface="Calibri" panose="020F0502020204030204" charset="0"/>
      <p:regular r:id="rId30"/>
      <p:bold r:id="rId31"/>
      <p:italic r:id="rId32"/>
      <p:boldItalic r:id="rId33"/>
    </p:embeddedFont>
    <p:embeddedFont>
      <p:font typeface="Calibri Light" panose="020F0302020204030204" charset="0"/>
      <p:regular r:id="rId34"/>
      <p:italic r:id="rId3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71B3"/>
    <a:srgbClr val="5F86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5" Type="http://schemas.openxmlformats.org/officeDocument/2006/relationships/font" Target="fonts/font11.fntdata"/><Relationship Id="rId34" Type="http://schemas.openxmlformats.org/officeDocument/2006/relationships/font" Target="fonts/font10.fntdata"/><Relationship Id="rId33" Type="http://schemas.openxmlformats.org/officeDocument/2006/relationships/font" Target="fonts/font9.fntdata"/><Relationship Id="rId32" Type="http://schemas.openxmlformats.org/officeDocument/2006/relationships/font" Target="fonts/font8.fntdata"/><Relationship Id="rId31" Type="http://schemas.openxmlformats.org/officeDocument/2006/relationships/font" Target="fonts/font7.fntdata"/><Relationship Id="rId30" Type="http://schemas.openxmlformats.org/officeDocument/2006/relationships/font" Target="fonts/font6.fntdata"/><Relationship Id="rId3" Type="http://schemas.openxmlformats.org/officeDocument/2006/relationships/slide" Target="slides/slide1.xml"/><Relationship Id="rId29" Type="http://schemas.openxmlformats.org/officeDocument/2006/relationships/font" Target="fonts/font5.fntdata"/><Relationship Id="rId28" Type="http://schemas.openxmlformats.org/officeDocument/2006/relationships/font" Target="fonts/font4.fntdata"/><Relationship Id="rId27" Type="http://schemas.openxmlformats.org/officeDocument/2006/relationships/font" Target="fonts/font3.fntdata"/><Relationship Id="rId26" Type="http://schemas.openxmlformats.org/officeDocument/2006/relationships/font" Target="fonts/font2.fntdata"/><Relationship Id="rId25" Type="http://schemas.openxmlformats.org/officeDocument/2006/relationships/font" Target="fonts/font1.fntdata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906D-EB6A-4785-922C-FFF1B1824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23B06-E8AE-4A54-971F-E4A3020666B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906D-EB6A-4785-922C-FFF1B1824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23B06-E8AE-4A54-971F-E4A3020666B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906D-EB6A-4785-922C-FFF1B1824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23B06-E8AE-4A54-971F-E4A3020666B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906D-EB6A-4785-922C-FFF1B1824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23B06-E8AE-4A54-971F-E4A3020666B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906D-EB6A-4785-922C-FFF1B1824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23B06-E8AE-4A54-971F-E4A3020666B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906D-EB6A-4785-922C-FFF1B1824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23B06-E8AE-4A54-971F-E4A3020666B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906D-EB6A-4785-922C-FFF1B1824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23B06-E8AE-4A54-971F-E4A3020666B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906D-EB6A-4785-922C-FFF1B1824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23B06-E8AE-4A54-971F-E4A3020666B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906D-EB6A-4785-922C-FFF1B1824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23B06-E8AE-4A54-971F-E4A3020666B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906D-EB6A-4785-922C-FFF1B1824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23B06-E8AE-4A54-971F-E4A3020666B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906D-EB6A-4785-922C-FFF1B1824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23B06-E8AE-4A54-971F-E4A3020666B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3906D-EB6A-4785-922C-FFF1B1824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23B06-E8AE-4A54-971F-E4A3020666B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svg"/><Relationship Id="rId8" Type="http://schemas.openxmlformats.org/officeDocument/2006/relationships/image" Target="../media/image10.png"/><Relationship Id="rId7" Type="http://schemas.openxmlformats.org/officeDocument/2006/relationships/image" Target="../media/image1.svg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image" Target="../media/image7.png"/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image" Target="../media/image3.sv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078437" y="203981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4175462" y="2261192"/>
            <a:ext cx="384048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5471B3"/>
                </a:solidFill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南京龙渊</a:t>
            </a:r>
            <a:endParaRPr lang="zh-CN" altLang="en-US" sz="7200" dirty="0">
              <a:solidFill>
                <a:srgbClr val="5471B3"/>
              </a:solidFill>
              <a:latin typeface="文泉驿微米黑" panose="020B0606030804020204" pitchFamily="34" charset="-122"/>
              <a:ea typeface="文泉驿微米黑" panose="020B0606030804020204" pitchFamily="34" charset="-122"/>
              <a:cs typeface="文泉驿微米黑" panose="020B06060308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03825" y="3778885"/>
            <a:ext cx="1784350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rgbClr val="5471B3"/>
                </a:solidFill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校 园 招 聘</a:t>
            </a:r>
            <a:endParaRPr lang="zh-CN" altLang="en-US" sz="2000" dirty="0">
              <a:solidFill>
                <a:srgbClr val="5471B3"/>
              </a:solidFill>
              <a:latin typeface="文泉驿微米黑" panose="020B0606030804020204" pitchFamily="34" charset="-122"/>
              <a:ea typeface="文泉驿微米黑" panose="020B0606030804020204" pitchFamily="34" charset="-122"/>
              <a:cs typeface="文泉驿微米黑" panose="020B06060308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图钉"/>
          <p:cNvSpPr>
            <a:spLocks noEditPoints="1"/>
          </p:cNvSpPr>
          <p:nvPr/>
        </p:nvSpPr>
        <p:spPr>
          <a:xfrm>
            <a:off x="295910" y="295910"/>
            <a:ext cx="412750" cy="734695"/>
          </a:xfrm>
          <a:custGeom>
            <a:avLst/>
            <a:gdLst/>
            <a:ahLst/>
            <a:cxnLst>
              <a:cxn ang="0">
                <a:pos x="200679" y="214245"/>
              </a:cxn>
              <a:cxn ang="0">
                <a:pos x="117639" y="214245"/>
              </a:cxn>
              <a:cxn ang="0">
                <a:pos x="110719" y="297178"/>
              </a:cxn>
              <a:cxn ang="0">
                <a:pos x="103800" y="304089"/>
              </a:cxn>
              <a:cxn ang="0">
                <a:pos x="103800" y="304089"/>
              </a:cxn>
              <a:cxn ang="0">
                <a:pos x="96880" y="304089"/>
              </a:cxn>
              <a:cxn ang="0">
                <a:pos x="83040" y="214245"/>
              </a:cxn>
              <a:cxn ang="0">
                <a:pos x="6920" y="214245"/>
              </a:cxn>
              <a:cxn ang="0">
                <a:pos x="0" y="200422"/>
              </a:cxn>
              <a:cxn ang="0">
                <a:pos x="41520" y="138222"/>
              </a:cxn>
              <a:cxn ang="0">
                <a:pos x="41520" y="48378"/>
              </a:cxn>
              <a:cxn ang="0">
                <a:pos x="20760" y="20733"/>
              </a:cxn>
              <a:cxn ang="0">
                <a:pos x="41520" y="0"/>
              </a:cxn>
              <a:cxn ang="0">
                <a:pos x="166079" y="0"/>
              </a:cxn>
              <a:cxn ang="0">
                <a:pos x="186839" y="20733"/>
              </a:cxn>
              <a:cxn ang="0">
                <a:pos x="166079" y="48378"/>
              </a:cxn>
              <a:cxn ang="0">
                <a:pos x="166079" y="138222"/>
              </a:cxn>
              <a:cxn ang="0">
                <a:pos x="207599" y="200422"/>
              </a:cxn>
              <a:cxn ang="0">
                <a:pos x="200679" y="214245"/>
              </a:cxn>
              <a:cxn ang="0">
                <a:pos x="83040" y="48378"/>
              </a:cxn>
              <a:cxn ang="0">
                <a:pos x="83040" y="48378"/>
              </a:cxn>
              <a:cxn ang="0">
                <a:pos x="76120" y="48378"/>
              </a:cxn>
              <a:cxn ang="0">
                <a:pos x="76120" y="131311"/>
              </a:cxn>
              <a:cxn ang="0">
                <a:pos x="83040" y="138222"/>
              </a:cxn>
              <a:cxn ang="0">
                <a:pos x="83040" y="131311"/>
              </a:cxn>
              <a:cxn ang="0">
                <a:pos x="83040" y="48378"/>
              </a:cxn>
            </a:cxnLst>
            <a:rect l="0" t="0" r="0" b="0"/>
            <a:pathLst>
              <a:path w="30" h="44">
                <a:moveTo>
                  <a:pt x="29" y="31"/>
                </a:moveTo>
                <a:cubicBezTo>
                  <a:pt x="17" y="31"/>
                  <a:pt x="17" y="31"/>
                  <a:pt x="17" y="31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4"/>
                  <a:pt x="15" y="44"/>
                  <a:pt x="15" y="44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2" y="31"/>
                  <a:pt x="12" y="31"/>
                  <a:pt x="12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0" y="31"/>
                  <a:pt x="0" y="30"/>
                  <a:pt x="0" y="29"/>
                </a:cubicBezTo>
                <a:cubicBezTo>
                  <a:pt x="0" y="24"/>
                  <a:pt x="3" y="20"/>
                  <a:pt x="6" y="20"/>
                </a:cubicBezTo>
                <a:cubicBezTo>
                  <a:pt x="6" y="7"/>
                  <a:pt x="6" y="7"/>
                  <a:pt x="6" y="7"/>
                </a:cubicBezTo>
                <a:cubicBezTo>
                  <a:pt x="5" y="7"/>
                  <a:pt x="3" y="5"/>
                  <a:pt x="3" y="3"/>
                </a:cubicBezTo>
                <a:cubicBezTo>
                  <a:pt x="3" y="1"/>
                  <a:pt x="5" y="0"/>
                  <a:pt x="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0"/>
                  <a:pt x="27" y="1"/>
                  <a:pt x="27" y="3"/>
                </a:cubicBezTo>
                <a:cubicBezTo>
                  <a:pt x="27" y="5"/>
                  <a:pt x="25" y="7"/>
                  <a:pt x="24" y="7"/>
                </a:cubicBezTo>
                <a:cubicBezTo>
                  <a:pt x="24" y="20"/>
                  <a:pt x="24" y="20"/>
                  <a:pt x="24" y="20"/>
                </a:cubicBezTo>
                <a:cubicBezTo>
                  <a:pt x="27" y="20"/>
                  <a:pt x="30" y="24"/>
                  <a:pt x="30" y="29"/>
                </a:cubicBezTo>
                <a:cubicBezTo>
                  <a:pt x="30" y="30"/>
                  <a:pt x="30" y="31"/>
                  <a:pt x="29" y="31"/>
                </a:cubicBezTo>
                <a:close/>
                <a:moveTo>
                  <a:pt x="12" y="7"/>
                </a:moveTo>
                <a:cubicBezTo>
                  <a:pt x="12" y="7"/>
                  <a:pt x="12" y="7"/>
                  <a:pt x="12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20"/>
                  <a:pt x="11" y="20"/>
                  <a:pt x="12" y="20"/>
                </a:cubicBezTo>
                <a:cubicBezTo>
                  <a:pt x="12" y="20"/>
                  <a:pt x="12" y="20"/>
                  <a:pt x="12" y="19"/>
                </a:cubicBezTo>
                <a:lnTo>
                  <a:pt x="12" y="7"/>
                </a:lnTo>
                <a:close/>
              </a:path>
            </a:pathLst>
          </a:cu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3910" y="1030605"/>
            <a:ext cx="3644265" cy="55245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803910" y="2287905"/>
            <a:ext cx="3629025" cy="635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900430" y="1338580"/>
            <a:ext cx="34677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项目申报专员  </a:t>
            </a:r>
            <a:endParaRPr lang="zh-CN" altLang="en-US" sz="2000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ctr"/>
            <a:r>
              <a:rPr lang="zh-CN" altLang="en-US" sz="2000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10人 4000-6000/月</a:t>
            </a:r>
            <a:endParaRPr lang="zh-CN" altLang="en-US" sz="2000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00430" y="2510155"/>
            <a:ext cx="3451225" cy="3692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岗位描述：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进行企业各项资质认定申报材料的组织编写工作；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进行其他各类政府专项资金申报材料的编辑以及报送。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任职资格：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熟悉项目申报、验收等工作流程及相关方案的编写；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有项目申报工作经验，熟悉政府办公流程；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文字功底较好，抗压能力强，能接受加班。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852670" y="1030605"/>
            <a:ext cx="3759200" cy="55245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4852670" y="2287905"/>
            <a:ext cx="3760470" cy="635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5224780" y="1338580"/>
            <a:ext cx="31978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工程施工人员 </a:t>
            </a:r>
            <a:endParaRPr lang="zh-CN" altLang="en-US" sz="2000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ctr"/>
            <a:r>
              <a:rPr lang="zh-CN" altLang="en-US" sz="2000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10人 4000-6000/月</a:t>
            </a:r>
            <a:endParaRPr lang="zh-CN" altLang="en-US" sz="2000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067300" y="2510155"/>
            <a:ext cx="3545205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岗位描述：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负责现场施工；配合验收工程，完成施工；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配合处理客户的各项需求并做好项目售后支持。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任职资格：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熟练掌握电子技术专业知识，有良好的沟通能力，对本职工作感兴趣；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有现场施工工作经验者优先，能适应出差；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要求稳重，认真负责，原则性强，能吃苦。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071610" y="1030605"/>
            <a:ext cx="2849245" cy="5524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9" name="直接连接符 18"/>
          <p:cNvCxnSpPr>
            <a:stCxn id="18" idx="1"/>
          </p:cNvCxnSpPr>
          <p:nvPr/>
        </p:nvCxnSpPr>
        <p:spPr>
          <a:xfrm>
            <a:off x="9071610" y="3792855"/>
            <a:ext cx="2724150" cy="844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8" idx="1"/>
            <a:endCxn id="18" idx="3"/>
          </p:cNvCxnSpPr>
          <p:nvPr/>
        </p:nvCxnSpPr>
        <p:spPr>
          <a:xfrm>
            <a:off x="9071610" y="3792855"/>
            <a:ext cx="284924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9143365" y="1134745"/>
            <a:ext cx="2705735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软件工程师  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ctr"/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 5人  6000以上/月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任职资格：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计算机或相关专业；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熟练掌握Java等编程语言；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有相关工作经验、良好的代码编写习惯及熟悉软件开发规范者优先。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143365" y="4061460"/>
            <a:ext cx="254127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软件工程师助理 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ctr"/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 10人  4000-5000/月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ctr"/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岗位描述：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协助技术产品的研发工作，配合团队完成相关任务。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单圆角矩形 1"/>
          <p:cNvSpPr/>
          <p:nvPr/>
        </p:nvSpPr>
        <p:spPr>
          <a:xfrm>
            <a:off x="829945" y="1284605"/>
            <a:ext cx="4669790" cy="5097780"/>
          </a:xfrm>
          <a:prstGeom prst="round1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销售经理 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ctr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5人    6000-8000/月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岗位描述：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1、负责智能农业或智能制造产品客户的开拓、维护和服务工作；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2、在销售过程中，为客户提供产品讲解、使用指导等相关培训和服务；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3、收集客户需求，与客户建立长期良好的合作关系；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任职要求：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1、熟悉国内农业产品、农业水利工程运作流程优先；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2、有工业产品和制造业领域销售工作经验者优先；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3、有相关政府资源优先；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4、具备优秀的语言表达和演讲能力。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3" name="单圆角矩形 2"/>
          <p:cNvSpPr/>
          <p:nvPr/>
        </p:nvSpPr>
        <p:spPr>
          <a:xfrm rot="10800000">
            <a:off x="5945505" y="1322705"/>
            <a:ext cx="5398135" cy="5059680"/>
          </a:xfrm>
          <a:prstGeom prst="round1Rect">
            <a:avLst/>
          </a:prstGeom>
          <a:solidFill>
            <a:schemeClr val="lt1"/>
          </a:solidFill>
          <a:ln w="1905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127750" y="1322705"/>
            <a:ext cx="5034280" cy="47999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结构设计工程师 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  <a:p>
            <a:pPr algn="ctr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5人 6000-8000/月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岗位描述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1、负责产品结构机加工图纸的绘制工作;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2、参与产品结构设计，提出结构实现方案，包括优化工艺成本、表面处理方案、产品外观设计;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3、负责产品结构设计验证工作，包括结构布局、流体设计、强度分析、重量分析、管道应用等。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  <a:p>
            <a:pPr algn="l"/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任职要求: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1、机械电子工程、机电一体化、机械设计制造及自动化(电子类)等专业，本科及以上学历;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2、具备良好的学习能力，条理性好，具有较强的责任心和抗压能力; 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3、了解二维、三维绘图及热仿真相关设计软件进行建模，熟练使用有限元分析软件进行结构仿真分析。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单圆角矩形 1"/>
          <p:cNvSpPr/>
          <p:nvPr/>
        </p:nvSpPr>
        <p:spPr>
          <a:xfrm>
            <a:off x="973455" y="1299210"/>
            <a:ext cx="4021455" cy="5400040"/>
          </a:xfrm>
          <a:prstGeom prst="round1Rect">
            <a:avLst/>
          </a:prstGeom>
          <a:ln w="254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采购 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ctr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2人 3000-6000/月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岗位描述：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在采购经理的领导下，负责相关品类商品的采购工作，建立和优化供应商管理体系；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负责供应商谈判，引进新供应商及新品，扩大商品品项规模，完善采购制度，制定并优化采购流程，控制采购质量与成本；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负责商品订货的采购进程及价格控制、商品验收、质量监管等工作。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任职要求：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具备较强的沟通表达能力、谈判能力；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诚信可靠，工作热情，具有良好的人际沟通、团队合作能力。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4" name="Freeform 6"/>
          <p:cNvSpPr>
            <a:spLocks noEditPoints="1"/>
          </p:cNvSpPr>
          <p:nvPr/>
        </p:nvSpPr>
        <p:spPr>
          <a:xfrm>
            <a:off x="3863957" y="2007870"/>
            <a:ext cx="321327" cy="398446"/>
          </a:xfrm>
          <a:custGeom>
            <a:avLst/>
            <a:gdLst/>
            <a:ahLst/>
            <a:cxnLst>
              <a:cxn ang="0">
                <a:pos x="572" y="642"/>
              </a:cxn>
              <a:cxn ang="0">
                <a:pos x="548" y="621"/>
              </a:cxn>
              <a:cxn ang="0">
                <a:pos x="616" y="555"/>
              </a:cxn>
              <a:cxn ang="0">
                <a:pos x="715" y="154"/>
              </a:cxn>
              <a:cxn ang="0">
                <a:pos x="540" y="113"/>
              </a:cxn>
              <a:cxn ang="0">
                <a:pos x="503" y="578"/>
              </a:cxn>
              <a:cxn ang="0">
                <a:pos x="249" y="173"/>
              </a:cxn>
              <a:cxn ang="0">
                <a:pos x="100" y="201"/>
              </a:cxn>
              <a:cxn ang="0">
                <a:pos x="36" y="245"/>
              </a:cxn>
              <a:cxn ang="0">
                <a:pos x="6" y="312"/>
              </a:cxn>
              <a:cxn ang="0">
                <a:pos x="4" y="854"/>
              </a:cxn>
              <a:cxn ang="0">
                <a:pos x="358" y="875"/>
              </a:cxn>
              <a:cxn ang="0">
                <a:pos x="862" y="873"/>
              </a:cxn>
              <a:cxn ang="0">
                <a:pos x="885" y="333"/>
              </a:cxn>
              <a:cxn ang="0">
                <a:pos x="853" y="245"/>
              </a:cxn>
              <a:cxn ang="0">
                <a:pos x="779" y="196"/>
              </a:cxn>
              <a:cxn ang="0">
                <a:pos x="768" y="96"/>
              </a:cxn>
              <a:cxn ang="0">
                <a:pos x="616" y="100"/>
              </a:cxn>
              <a:cxn ang="0">
                <a:pos x="608" y="11"/>
              </a:cxn>
              <a:cxn ang="0">
                <a:pos x="516" y="45"/>
              </a:cxn>
              <a:cxn ang="0">
                <a:pos x="426" y="209"/>
              </a:cxn>
              <a:cxn ang="0">
                <a:pos x="390" y="852"/>
              </a:cxn>
              <a:cxn ang="0">
                <a:pos x="388" y="817"/>
              </a:cxn>
              <a:cxn ang="0">
                <a:pos x="448" y="775"/>
              </a:cxn>
              <a:cxn ang="0">
                <a:pos x="497" y="790"/>
              </a:cxn>
              <a:cxn ang="0">
                <a:pos x="525" y="841"/>
              </a:cxn>
              <a:cxn ang="0">
                <a:pos x="497" y="839"/>
              </a:cxn>
              <a:cxn ang="0">
                <a:pos x="456" y="805"/>
              </a:cxn>
              <a:cxn ang="0">
                <a:pos x="409" y="843"/>
              </a:cxn>
              <a:cxn ang="0">
                <a:pos x="249" y="534"/>
              </a:cxn>
              <a:cxn ang="0">
                <a:pos x="130" y="557"/>
              </a:cxn>
              <a:cxn ang="0">
                <a:pos x="119" y="529"/>
              </a:cxn>
              <a:cxn ang="0">
                <a:pos x="249" y="502"/>
              </a:cxn>
              <a:cxn ang="0">
                <a:pos x="384" y="534"/>
              </a:cxn>
              <a:cxn ang="0">
                <a:pos x="365" y="555"/>
              </a:cxn>
              <a:cxn ang="0">
                <a:pos x="249" y="455"/>
              </a:cxn>
              <a:cxn ang="0">
                <a:pos x="130" y="478"/>
              </a:cxn>
              <a:cxn ang="0">
                <a:pos x="119" y="450"/>
              </a:cxn>
              <a:cxn ang="0">
                <a:pos x="249" y="423"/>
              </a:cxn>
              <a:cxn ang="0">
                <a:pos x="384" y="455"/>
              </a:cxn>
              <a:cxn ang="0">
                <a:pos x="365" y="476"/>
              </a:cxn>
              <a:cxn ang="0">
                <a:pos x="249" y="378"/>
              </a:cxn>
              <a:cxn ang="0">
                <a:pos x="130" y="401"/>
              </a:cxn>
              <a:cxn ang="0">
                <a:pos x="119" y="374"/>
              </a:cxn>
              <a:cxn ang="0">
                <a:pos x="249" y="346"/>
              </a:cxn>
              <a:cxn ang="0">
                <a:pos x="384" y="378"/>
              </a:cxn>
              <a:cxn ang="0">
                <a:pos x="365" y="399"/>
              </a:cxn>
              <a:cxn ang="0">
                <a:pos x="249" y="299"/>
              </a:cxn>
              <a:cxn ang="0">
                <a:pos x="130" y="320"/>
              </a:cxn>
              <a:cxn ang="0">
                <a:pos x="119" y="292"/>
              </a:cxn>
              <a:cxn ang="0">
                <a:pos x="249" y="267"/>
              </a:cxn>
              <a:cxn ang="0">
                <a:pos x="384" y="297"/>
              </a:cxn>
              <a:cxn ang="0">
                <a:pos x="365" y="320"/>
              </a:cxn>
              <a:cxn ang="0">
                <a:pos x="768" y="660"/>
              </a:cxn>
              <a:cxn ang="0">
                <a:pos x="665" y="679"/>
              </a:cxn>
              <a:cxn ang="0">
                <a:pos x="593" y="717"/>
              </a:cxn>
              <a:cxn ang="0">
                <a:pos x="802" y="263"/>
              </a:cxn>
              <a:cxn ang="0">
                <a:pos x="332" y="233"/>
              </a:cxn>
              <a:cxn ang="0">
                <a:pos x="290" y="717"/>
              </a:cxn>
              <a:cxn ang="0">
                <a:pos x="87" y="263"/>
              </a:cxn>
            </a:cxnLst>
            <a:rect l="0" t="0" r="0" b="0"/>
            <a:pathLst>
              <a:path w="885" h="901">
                <a:moveTo>
                  <a:pt x="715" y="154"/>
                </a:moveTo>
                <a:lnTo>
                  <a:pt x="715" y="606"/>
                </a:lnTo>
                <a:lnTo>
                  <a:pt x="715" y="606"/>
                </a:lnTo>
                <a:lnTo>
                  <a:pt x="674" y="613"/>
                </a:lnTo>
                <a:lnTo>
                  <a:pt x="638" y="619"/>
                </a:lnTo>
                <a:lnTo>
                  <a:pt x="604" y="630"/>
                </a:lnTo>
                <a:lnTo>
                  <a:pt x="572" y="642"/>
                </a:lnTo>
                <a:lnTo>
                  <a:pt x="572" y="642"/>
                </a:lnTo>
                <a:lnTo>
                  <a:pt x="542" y="657"/>
                </a:lnTo>
                <a:lnTo>
                  <a:pt x="516" y="672"/>
                </a:lnTo>
                <a:lnTo>
                  <a:pt x="516" y="672"/>
                </a:lnTo>
                <a:lnTo>
                  <a:pt x="535" y="640"/>
                </a:lnTo>
                <a:lnTo>
                  <a:pt x="535" y="640"/>
                </a:lnTo>
                <a:lnTo>
                  <a:pt x="548" y="621"/>
                </a:lnTo>
                <a:lnTo>
                  <a:pt x="565" y="604"/>
                </a:lnTo>
                <a:lnTo>
                  <a:pt x="582" y="587"/>
                </a:lnTo>
                <a:lnTo>
                  <a:pt x="601" y="574"/>
                </a:lnTo>
                <a:lnTo>
                  <a:pt x="601" y="574"/>
                </a:lnTo>
                <a:lnTo>
                  <a:pt x="608" y="570"/>
                </a:lnTo>
                <a:lnTo>
                  <a:pt x="612" y="563"/>
                </a:lnTo>
                <a:lnTo>
                  <a:pt x="616" y="555"/>
                </a:lnTo>
                <a:lnTo>
                  <a:pt x="616" y="546"/>
                </a:lnTo>
                <a:lnTo>
                  <a:pt x="616" y="166"/>
                </a:lnTo>
                <a:lnTo>
                  <a:pt x="616" y="166"/>
                </a:lnTo>
                <a:lnTo>
                  <a:pt x="640" y="162"/>
                </a:lnTo>
                <a:lnTo>
                  <a:pt x="663" y="158"/>
                </a:lnTo>
                <a:lnTo>
                  <a:pt x="715" y="154"/>
                </a:lnTo>
                <a:lnTo>
                  <a:pt x="715" y="154"/>
                </a:lnTo>
                <a:close/>
                <a:moveTo>
                  <a:pt x="503" y="578"/>
                </a:moveTo>
                <a:lnTo>
                  <a:pt x="503" y="578"/>
                </a:lnTo>
                <a:lnTo>
                  <a:pt x="527" y="553"/>
                </a:lnTo>
                <a:lnTo>
                  <a:pt x="554" y="529"/>
                </a:lnTo>
                <a:lnTo>
                  <a:pt x="554" y="96"/>
                </a:lnTo>
                <a:lnTo>
                  <a:pt x="554" y="96"/>
                </a:lnTo>
                <a:lnTo>
                  <a:pt x="540" y="113"/>
                </a:lnTo>
                <a:lnTo>
                  <a:pt x="525" y="132"/>
                </a:lnTo>
                <a:lnTo>
                  <a:pt x="525" y="132"/>
                </a:lnTo>
                <a:lnTo>
                  <a:pt x="514" y="154"/>
                </a:lnTo>
                <a:lnTo>
                  <a:pt x="503" y="175"/>
                </a:lnTo>
                <a:lnTo>
                  <a:pt x="503" y="250"/>
                </a:lnTo>
                <a:lnTo>
                  <a:pt x="503" y="258"/>
                </a:lnTo>
                <a:lnTo>
                  <a:pt x="503" y="578"/>
                </a:lnTo>
                <a:lnTo>
                  <a:pt x="503" y="578"/>
                </a:lnTo>
                <a:close/>
                <a:moveTo>
                  <a:pt x="426" y="209"/>
                </a:moveTo>
                <a:lnTo>
                  <a:pt x="426" y="209"/>
                </a:lnTo>
                <a:lnTo>
                  <a:pt x="382" y="192"/>
                </a:lnTo>
                <a:lnTo>
                  <a:pt x="337" y="181"/>
                </a:lnTo>
                <a:lnTo>
                  <a:pt x="292" y="173"/>
                </a:lnTo>
                <a:lnTo>
                  <a:pt x="249" y="173"/>
                </a:lnTo>
                <a:lnTo>
                  <a:pt x="249" y="173"/>
                </a:lnTo>
                <a:lnTo>
                  <a:pt x="224" y="173"/>
                </a:lnTo>
                <a:lnTo>
                  <a:pt x="198" y="175"/>
                </a:lnTo>
                <a:lnTo>
                  <a:pt x="172" y="179"/>
                </a:lnTo>
                <a:lnTo>
                  <a:pt x="149" y="186"/>
                </a:lnTo>
                <a:lnTo>
                  <a:pt x="123" y="192"/>
                </a:lnTo>
                <a:lnTo>
                  <a:pt x="100" y="201"/>
                </a:lnTo>
                <a:lnTo>
                  <a:pt x="51" y="222"/>
                </a:lnTo>
                <a:lnTo>
                  <a:pt x="51" y="222"/>
                </a:lnTo>
                <a:lnTo>
                  <a:pt x="44" y="226"/>
                </a:lnTo>
                <a:lnTo>
                  <a:pt x="40" y="233"/>
                </a:lnTo>
                <a:lnTo>
                  <a:pt x="36" y="239"/>
                </a:lnTo>
                <a:lnTo>
                  <a:pt x="36" y="245"/>
                </a:lnTo>
                <a:lnTo>
                  <a:pt x="36" y="245"/>
                </a:lnTo>
                <a:lnTo>
                  <a:pt x="36" y="295"/>
                </a:lnTo>
                <a:lnTo>
                  <a:pt x="36" y="295"/>
                </a:lnTo>
                <a:lnTo>
                  <a:pt x="29" y="297"/>
                </a:lnTo>
                <a:lnTo>
                  <a:pt x="21" y="299"/>
                </a:lnTo>
                <a:lnTo>
                  <a:pt x="17" y="303"/>
                </a:lnTo>
                <a:lnTo>
                  <a:pt x="10" y="307"/>
                </a:lnTo>
                <a:lnTo>
                  <a:pt x="6" y="312"/>
                </a:lnTo>
                <a:lnTo>
                  <a:pt x="4" y="318"/>
                </a:lnTo>
                <a:lnTo>
                  <a:pt x="2" y="324"/>
                </a:lnTo>
                <a:lnTo>
                  <a:pt x="0" y="333"/>
                </a:lnTo>
                <a:lnTo>
                  <a:pt x="0" y="839"/>
                </a:lnTo>
                <a:lnTo>
                  <a:pt x="0" y="839"/>
                </a:lnTo>
                <a:lnTo>
                  <a:pt x="2" y="845"/>
                </a:lnTo>
                <a:lnTo>
                  <a:pt x="4" y="854"/>
                </a:lnTo>
                <a:lnTo>
                  <a:pt x="6" y="858"/>
                </a:lnTo>
                <a:lnTo>
                  <a:pt x="12" y="864"/>
                </a:lnTo>
                <a:lnTo>
                  <a:pt x="17" y="869"/>
                </a:lnTo>
                <a:lnTo>
                  <a:pt x="23" y="873"/>
                </a:lnTo>
                <a:lnTo>
                  <a:pt x="29" y="875"/>
                </a:lnTo>
                <a:lnTo>
                  <a:pt x="38" y="875"/>
                </a:lnTo>
                <a:lnTo>
                  <a:pt x="358" y="875"/>
                </a:lnTo>
                <a:lnTo>
                  <a:pt x="358" y="901"/>
                </a:lnTo>
                <a:lnTo>
                  <a:pt x="548" y="901"/>
                </a:lnTo>
                <a:lnTo>
                  <a:pt x="548" y="875"/>
                </a:lnTo>
                <a:lnTo>
                  <a:pt x="849" y="875"/>
                </a:lnTo>
                <a:lnTo>
                  <a:pt x="849" y="875"/>
                </a:lnTo>
                <a:lnTo>
                  <a:pt x="855" y="875"/>
                </a:lnTo>
                <a:lnTo>
                  <a:pt x="862" y="873"/>
                </a:lnTo>
                <a:lnTo>
                  <a:pt x="868" y="869"/>
                </a:lnTo>
                <a:lnTo>
                  <a:pt x="875" y="864"/>
                </a:lnTo>
                <a:lnTo>
                  <a:pt x="879" y="858"/>
                </a:lnTo>
                <a:lnTo>
                  <a:pt x="883" y="854"/>
                </a:lnTo>
                <a:lnTo>
                  <a:pt x="885" y="845"/>
                </a:lnTo>
                <a:lnTo>
                  <a:pt x="885" y="839"/>
                </a:lnTo>
                <a:lnTo>
                  <a:pt x="885" y="333"/>
                </a:lnTo>
                <a:lnTo>
                  <a:pt x="885" y="333"/>
                </a:lnTo>
                <a:lnTo>
                  <a:pt x="883" y="318"/>
                </a:lnTo>
                <a:lnTo>
                  <a:pt x="877" y="307"/>
                </a:lnTo>
                <a:lnTo>
                  <a:pt x="866" y="299"/>
                </a:lnTo>
                <a:lnTo>
                  <a:pt x="853" y="295"/>
                </a:lnTo>
                <a:lnTo>
                  <a:pt x="853" y="245"/>
                </a:lnTo>
                <a:lnTo>
                  <a:pt x="853" y="245"/>
                </a:lnTo>
                <a:lnTo>
                  <a:pt x="853" y="239"/>
                </a:lnTo>
                <a:lnTo>
                  <a:pt x="849" y="230"/>
                </a:lnTo>
                <a:lnTo>
                  <a:pt x="845" y="226"/>
                </a:lnTo>
                <a:lnTo>
                  <a:pt x="838" y="222"/>
                </a:lnTo>
                <a:lnTo>
                  <a:pt x="838" y="222"/>
                </a:lnTo>
                <a:lnTo>
                  <a:pt x="808" y="207"/>
                </a:lnTo>
                <a:lnTo>
                  <a:pt x="779" y="196"/>
                </a:lnTo>
                <a:lnTo>
                  <a:pt x="779" y="120"/>
                </a:lnTo>
                <a:lnTo>
                  <a:pt x="779" y="120"/>
                </a:lnTo>
                <a:lnTo>
                  <a:pt x="779" y="117"/>
                </a:lnTo>
                <a:lnTo>
                  <a:pt x="779" y="117"/>
                </a:lnTo>
                <a:lnTo>
                  <a:pt x="776" y="111"/>
                </a:lnTo>
                <a:lnTo>
                  <a:pt x="774" y="105"/>
                </a:lnTo>
                <a:lnTo>
                  <a:pt x="768" y="96"/>
                </a:lnTo>
                <a:lnTo>
                  <a:pt x="757" y="87"/>
                </a:lnTo>
                <a:lnTo>
                  <a:pt x="751" y="87"/>
                </a:lnTo>
                <a:lnTo>
                  <a:pt x="744" y="87"/>
                </a:lnTo>
                <a:lnTo>
                  <a:pt x="744" y="87"/>
                </a:lnTo>
                <a:lnTo>
                  <a:pt x="680" y="92"/>
                </a:lnTo>
                <a:lnTo>
                  <a:pt x="648" y="94"/>
                </a:lnTo>
                <a:lnTo>
                  <a:pt x="616" y="100"/>
                </a:lnTo>
                <a:lnTo>
                  <a:pt x="616" y="30"/>
                </a:lnTo>
                <a:lnTo>
                  <a:pt x="616" y="30"/>
                </a:lnTo>
                <a:lnTo>
                  <a:pt x="616" y="30"/>
                </a:lnTo>
                <a:lnTo>
                  <a:pt x="616" y="23"/>
                </a:lnTo>
                <a:lnTo>
                  <a:pt x="612" y="15"/>
                </a:lnTo>
                <a:lnTo>
                  <a:pt x="612" y="15"/>
                </a:lnTo>
                <a:lnTo>
                  <a:pt x="608" y="11"/>
                </a:lnTo>
                <a:lnTo>
                  <a:pt x="604" y="6"/>
                </a:lnTo>
                <a:lnTo>
                  <a:pt x="593" y="0"/>
                </a:lnTo>
                <a:lnTo>
                  <a:pt x="580" y="0"/>
                </a:lnTo>
                <a:lnTo>
                  <a:pt x="569" y="4"/>
                </a:lnTo>
                <a:lnTo>
                  <a:pt x="569" y="4"/>
                </a:lnTo>
                <a:lnTo>
                  <a:pt x="542" y="23"/>
                </a:lnTo>
                <a:lnTo>
                  <a:pt x="516" y="45"/>
                </a:lnTo>
                <a:lnTo>
                  <a:pt x="493" y="70"/>
                </a:lnTo>
                <a:lnTo>
                  <a:pt x="473" y="98"/>
                </a:lnTo>
                <a:lnTo>
                  <a:pt x="473" y="98"/>
                </a:lnTo>
                <a:lnTo>
                  <a:pt x="458" y="124"/>
                </a:lnTo>
                <a:lnTo>
                  <a:pt x="446" y="152"/>
                </a:lnTo>
                <a:lnTo>
                  <a:pt x="435" y="179"/>
                </a:lnTo>
                <a:lnTo>
                  <a:pt x="426" y="209"/>
                </a:lnTo>
                <a:lnTo>
                  <a:pt x="426" y="209"/>
                </a:lnTo>
                <a:close/>
                <a:moveTo>
                  <a:pt x="409" y="843"/>
                </a:moveTo>
                <a:lnTo>
                  <a:pt x="409" y="843"/>
                </a:lnTo>
                <a:lnTo>
                  <a:pt x="407" y="849"/>
                </a:lnTo>
                <a:lnTo>
                  <a:pt x="401" y="852"/>
                </a:lnTo>
                <a:lnTo>
                  <a:pt x="394" y="854"/>
                </a:lnTo>
                <a:lnTo>
                  <a:pt x="390" y="852"/>
                </a:lnTo>
                <a:lnTo>
                  <a:pt x="390" y="852"/>
                </a:lnTo>
                <a:lnTo>
                  <a:pt x="384" y="849"/>
                </a:lnTo>
                <a:lnTo>
                  <a:pt x="382" y="843"/>
                </a:lnTo>
                <a:lnTo>
                  <a:pt x="379" y="839"/>
                </a:lnTo>
                <a:lnTo>
                  <a:pt x="382" y="832"/>
                </a:lnTo>
                <a:lnTo>
                  <a:pt x="382" y="832"/>
                </a:lnTo>
                <a:lnTo>
                  <a:pt x="388" y="817"/>
                </a:lnTo>
                <a:lnTo>
                  <a:pt x="397" y="805"/>
                </a:lnTo>
                <a:lnTo>
                  <a:pt x="405" y="794"/>
                </a:lnTo>
                <a:lnTo>
                  <a:pt x="416" y="785"/>
                </a:lnTo>
                <a:lnTo>
                  <a:pt x="416" y="785"/>
                </a:lnTo>
                <a:lnTo>
                  <a:pt x="426" y="781"/>
                </a:lnTo>
                <a:lnTo>
                  <a:pt x="437" y="777"/>
                </a:lnTo>
                <a:lnTo>
                  <a:pt x="448" y="775"/>
                </a:lnTo>
                <a:lnTo>
                  <a:pt x="458" y="775"/>
                </a:lnTo>
                <a:lnTo>
                  <a:pt x="458" y="775"/>
                </a:lnTo>
                <a:lnTo>
                  <a:pt x="469" y="775"/>
                </a:lnTo>
                <a:lnTo>
                  <a:pt x="478" y="779"/>
                </a:lnTo>
                <a:lnTo>
                  <a:pt x="488" y="783"/>
                </a:lnTo>
                <a:lnTo>
                  <a:pt x="497" y="790"/>
                </a:lnTo>
                <a:lnTo>
                  <a:pt x="497" y="790"/>
                </a:lnTo>
                <a:lnTo>
                  <a:pt x="505" y="796"/>
                </a:lnTo>
                <a:lnTo>
                  <a:pt x="514" y="807"/>
                </a:lnTo>
                <a:lnTo>
                  <a:pt x="520" y="817"/>
                </a:lnTo>
                <a:lnTo>
                  <a:pt x="527" y="830"/>
                </a:lnTo>
                <a:lnTo>
                  <a:pt x="527" y="830"/>
                </a:lnTo>
                <a:lnTo>
                  <a:pt x="527" y="835"/>
                </a:lnTo>
                <a:lnTo>
                  <a:pt x="525" y="841"/>
                </a:lnTo>
                <a:lnTo>
                  <a:pt x="522" y="845"/>
                </a:lnTo>
                <a:lnTo>
                  <a:pt x="516" y="849"/>
                </a:lnTo>
                <a:lnTo>
                  <a:pt x="516" y="849"/>
                </a:lnTo>
                <a:lnTo>
                  <a:pt x="510" y="849"/>
                </a:lnTo>
                <a:lnTo>
                  <a:pt x="505" y="847"/>
                </a:lnTo>
                <a:lnTo>
                  <a:pt x="499" y="845"/>
                </a:lnTo>
                <a:lnTo>
                  <a:pt x="497" y="839"/>
                </a:lnTo>
                <a:lnTo>
                  <a:pt x="497" y="839"/>
                </a:lnTo>
                <a:lnTo>
                  <a:pt x="488" y="824"/>
                </a:lnTo>
                <a:lnTo>
                  <a:pt x="478" y="813"/>
                </a:lnTo>
                <a:lnTo>
                  <a:pt x="478" y="813"/>
                </a:lnTo>
                <a:lnTo>
                  <a:pt x="467" y="809"/>
                </a:lnTo>
                <a:lnTo>
                  <a:pt x="456" y="805"/>
                </a:lnTo>
                <a:lnTo>
                  <a:pt x="456" y="805"/>
                </a:lnTo>
                <a:lnTo>
                  <a:pt x="443" y="807"/>
                </a:lnTo>
                <a:lnTo>
                  <a:pt x="433" y="811"/>
                </a:lnTo>
                <a:lnTo>
                  <a:pt x="433" y="811"/>
                </a:lnTo>
                <a:lnTo>
                  <a:pt x="426" y="817"/>
                </a:lnTo>
                <a:lnTo>
                  <a:pt x="420" y="824"/>
                </a:lnTo>
                <a:lnTo>
                  <a:pt x="416" y="832"/>
                </a:lnTo>
                <a:lnTo>
                  <a:pt x="409" y="843"/>
                </a:lnTo>
                <a:lnTo>
                  <a:pt x="409" y="843"/>
                </a:lnTo>
                <a:close/>
                <a:moveTo>
                  <a:pt x="365" y="555"/>
                </a:moveTo>
                <a:lnTo>
                  <a:pt x="365" y="555"/>
                </a:lnTo>
                <a:lnTo>
                  <a:pt x="335" y="546"/>
                </a:lnTo>
                <a:lnTo>
                  <a:pt x="307" y="540"/>
                </a:lnTo>
                <a:lnTo>
                  <a:pt x="279" y="536"/>
                </a:lnTo>
                <a:lnTo>
                  <a:pt x="249" y="534"/>
                </a:lnTo>
                <a:lnTo>
                  <a:pt x="249" y="534"/>
                </a:lnTo>
                <a:lnTo>
                  <a:pt x="222" y="536"/>
                </a:lnTo>
                <a:lnTo>
                  <a:pt x="194" y="540"/>
                </a:lnTo>
                <a:lnTo>
                  <a:pt x="164" y="546"/>
                </a:lnTo>
                <a:lnTo>
                  <a:pt x="136" y="555"/>
                </a:lnTo>
                <a:lnTo>
                  <a:pt x="136" y="555"/>
                </a:lnTo>
                <a:lnTo>
                  <a:pt x="130" y="557"/>
                </a:lnTo>
                <a:lnTo>
                  <a:pt x="123" y="555"/>
                </a:lnTo>
                <a:lnTo>
                  <a:pt x="119" y="551"/>
                </a:lnTo>
                <a:lnTo>
                  <a:pt x="115" y="546"/>
                </a:lnTo>
                <a:lnTo>
                  <a:pt x="115" y="546"/>
                </a:lnTo>
                <a:lnTo>
                  <a:pt x="115" y="540"/>
                </a:lnTo>
                <a:lnTo>
                  <a:pt x="115" y="534"/>
                </a:lnTo>
                <a:lnTo>
                  <a:pt x="119" y="529"/>
                </a:lnTo>
                <a:lnTo>
                  <a:pt x="125" y="525"/>
                </a:lnTo>
                <a:lnTo>
                  <a:pt x="125" y="525"/>
                </a:lnTo>
                <a:lnTo>
                  <a:pt x="155" y="514"/>
                </a:lnTo>
                <a:lnTo>
                  <a:pt x="187" y="508"/>
                </a:lnTo>
                <a:lnTo>
                  <a:pt x="219" y="504"/>
                </a:lnTo>
                <a:lnTo>
                  <a:pt x="249" y="502"/>
                </a:lnTo>
                <a:lnTo>
                  <a:pt x="249" y="502"/>
                </a:lnTo>
                <a:lnTo>
                  <a:pt x="281" y="504"/>
                </a:lnTo>
                <a:lnTo>
                  <a:pt x="313" y="508"/>
                </a:lnTo>
                <a:lnTo>
                  <a:pt x="343" y="514"/>
                </a:lnTo>
                <a:lnTo>
                  <a:pt x="375" y="525"/>
                </a:lnTo>
                <a:lnTo>
                  <a:pt x="375" y="525"/>
                </a:lnTo>
                <a:lnTo>
                  <a:pt x="382" y="529"/>
                </a:lnTo>
                <a:lnTo>
                  <a:pt x="384" y="534"/>
                </a:lnTo>
                <a:lnTo>
                  <a:pt x="386" y="540"/>
                </a:lnTo>
                <a:lnTo>
                  <a:pt x="386" y="546"/>
                </a:lnTo>
                <a:lnTo>
                  <a:pt x="386" y="546"/>
                </a:lnTo>
                <a:lnTo>
                  <a:pt x="382" y="551"/>
                </a:lnTo>
                <a:lnTo>
                  <a:pt x="377" y="555"/>
                </a:lnTo>
                <a:lnTo>
                  <a:pt x="371" y="557"/>
                </a:lnTo>
                <a:lnTo>
                  <a:pt x="365" y="555"/>
                </a:lnTo>
                <a:lnTo>
                  <a:pt x="365" y="555"/>
                </a:lnTo>
                <a:close/>
                <a:moveTo>
                  <a:pt x="365" y="476"/>
                </a:moveTo>
                <a:lnTo>
                  <a:pt x="365" y="476"/>
                </a:lnTo>
                <a:lnTo>
                  <a:pt x="335" y="467"/>
                </a:lnTo>
                <a:lnTo>
                  <a:pt x="307" y="461"/>
                </a:lnTo>
                <a:lnTo>
                  <a:pt x="279" y="457"/>
                </a:lnTo>
                <a:lnTo>
                  <a:pt x="249" y="455"/>
                </a:lnTo>
                <a:lnTo>
                  <a:pt x="249" y="455"/>
                </a:lnTo>
                <a:lnTo>
                  <a:pt x="222" y="457"/>
                </a:lnTo>
                <a:lnTo>
                  <a:pt x="194" y="461"/>
                </a:lnTo>
                <a:lnTo>
                  <a:pt x="164" y="467"/>
                </a:lnTo>
                <a:lnTo>
                  <a:pt x="136" y="476"/>
                </a:lnTo>
                <a:lnTo>
                  <a:pt x="136" y="476"/>
                </a:lnTo>
                <a:lnTo>
                  <a:pt x="130" y="478"/>
                </a:lnTo>
                <a:lnTo>
                  <a:pt x="123" y="476"/>
                </a:lnTo>
                <a:lnTo>
                  <a:pt x="119" y="472"/>
                </a:lnTo>
                <a:lnTo>
                  <a:pt x="115" y="467"/>
                </a:lnTo>
                <a:lnTo>
                  <a:pt x="115" y="467"/>
                </a:lnTo>
                <a:lnTo>
                  <a:pt x="115" y="461"/>
                </a:lnTo>
                <a:lnTo>
                  <a:pt x="115" y="455"/>
                </a:lnTo>
                <a:lnTo>
                  <a:pt x="119" y="450"/>
                </a:lnTo>
                <a:lnTo>
                  <a:pt x="125" y="446"/>
                </a:lnTo>
                <a:lnTo>
                  <a:pt x="125" y="446"/>
                </a:lnTo>
                <a:lnTo>
                  <a:pt x="155" y="438"/>
                </a:lnTo>
                <a:lnTo>
                  <a:pt x="187" y="429"/>
                </a:lnTo>
                <a:lnTo>
                  <a:pt x="219" y="425"/>
                </a:lnTo>
                <a:lnTo>
                  <a:pt x="249" y="423"/>
                </a:lnTo>
                <a:lnTo>
                  <a:pt x="249" y="423"/>
                </a:lnTo>
                <a:lnTo>
                  <a:pt x="281" y="425"/>
                </a:lnTo>
                <a:lnTo>
                  <a:pt x="313" y="429"/>
                </a:lnTo>
                <a:lnTo>
                  <a:pt x="343" y="435"/>
                </a:lnTo>
                <a:lnTo>
                  <a:pt x="375" y="446"/>
                </a:lnTo>
                <a:lnTo>
                  <a:pt x="375" y="446"/>
                </a:lnTo>
                <a:lnTo>
                  <a:pt x="382" y="450"/>
                </a:lnTo>
                <a:lnTo>
                  <a:pt x="384" y="455"/>
                </a:lnTo>
                <a:lnTo>
                  <a:pt x="386" y="461"/>
                </a:lnTo>
                <a:lnTo>
                  <a:pt x="386" y="467"/>
                </a:lnTo>
                <a:lnTo>
                  <a:pt x="386" y="467"/>
                </a:lnTo>
                <a:lnTo>
                  <a:pt x="382" y="474"/>
                </a:lnTo>
                <a:lnTo>
                  <a:pt x="377" y="476"/>
                </a:lnTo>
                <a:lnTo>
                  <a:pt x="371" y="478"/>
                </a:lnTo>
                <a:lnTo>
                  <a:pt x="365" y="476"/>
                </a:lnTo>
                <a:lnTo>
                  <a:pt x="365" y="476"/>
                </a:lnTo>
                <a:close/>
                <a:moveTo>
                  <a:pt x="365" y="399"/>
                </a:moveTo>
                <a:lnTo>
                  <a:pt x="365" y="399"/>
                </a:lnTo>
                <a:lnTo>
                  <a:pt x="335" y="391"/>
                </a:lnTo>
                <a:lnTo>
                  <a:pt x="307" y="384"/>
                </a:lnTo>
                <a:lnTo>
                  <a:pt x="279" y="380"/>
                </a:lnTo>
                <a:lnTo>
                  <a:pt x="249" y="378"/>
                </a:lnTo>
                <a:lnTo>
                  <a:pt x="249" y="378"/>
                </a:lnTo>
                <a:lnTo>
                  <a:pt x="222" y="380"/>
                </a:lnTo>
                <a:lnTo>
                  <a:pt x="194" y="384"/>
                </a:lnTo>
                <a:lnTo>
                  <a:pt x="164" y="391"/>
                </a:lnTo>
                <a:lnTo>
                  <a:pt x="136" y="399"/>
                </a:lnTo>
                <a:lnTo>
                  <a:pt x="136" y="399"/>
                </a:lnTo>
                <a:lnTo>
                  <a:pt x="130" y="401"/>
                </a:lnTo>
                <a:lnTo>
                  <a:pt x="123" y="399"/>
                </a:lnTo>
                <a:lnTo>
                  <a:pt x="119" y="395"/>
                </a:lnTo>
                <a:lnTo>
                  <a:pt x="115" y="391"/>
                </a:lnTo>
                <a:lnTo>
                  <a:pt x="115" y="391"/>
                </a:lnTo>
                <a:lnTo>
                  <a:pt x="115" y="384"/>
                </a:lnTo>
                <a:lnTo>
                  <a:pt x="115" y="378"/>
                </a:lnTo>
                <a:lnTo>
                  <a:pt x="119" y="374"/>
                </a:lnTo>
                <a:lnTo>
                  <a:pt x="125" y="369"/>
                </a:lnTo>
                <a:lnTo>
                  <a:pt x="125" y="369"/>
                </a:lnTo>
                <a:lnTo>
                  <a:pt x="155" y="359"/>
                </a:lnTo>
                <a:lnTo>
                  <a:pt x="187" y="352"/>
                </a:lnTo>
                <a:lnTo>
                  <a:pt x="219" y="348"/>
                </a:lnTo>
                <a:lnTo>
                  <a:pt x="249" y="346"/>
                </a:lnTo>
                <a:lnTo>
                  <a:pt x="249" y="346"/>
                </a:lnTo>
                <a:lnTo>
                  <a:pt x="281" y="348"/>
                </a:lnTo>
                <a:lnTo>
                  <a:pt x="313" y="352"/>
                </a:lnTo>
                <a:lnTo>
                  <a:pt x="343" y="359"/>
                </a:lnTo>
                <a:lnTo>
                  <a:pt x="375" y="369"/>
                </a:lnTo>
                <a:lnTo>
                  <a:pt x="375" y="369"/>
                </a:lnTo>
                <a:lnTo>
                  <a:pt x="382" y="374"/>
                </a:lnTo>
                <a:lnTo>
                  <a:pt x="384" y="378"/>
                </a:lnTo>
                <a:lnTo>
                  <a:pt x="386" y="384"/>
                </a:lnTo>
                <a:lnTo>
                  <a:pt x="386" y="391"/>
                </a:lnTo>
                <a:lnTo>
                  <a:pt x="386" y="391"/>
                </a:lnTo>
                <a:lnTo>
                  <a:pt x="382" y="395"/>
                </a:lnTo>
                <a:lnTo>
                  <a:pt x="377" y="399"/>
                </a:lnTo>
                <a:lnTo>
                  <a:pt x="371" y="401"/>
                </a:lnTo>
                <a:lnTo>
                  <a:pt x="365" y="399"/>
                </a:lnTo>
                <a:lnTo>
                  <a:pt x="365" y="399"/>
                </a:lnTo>
                <a:close/>
                <a:moveTo>
                  <a:pt x="365" y="320"/>
                </a:moveTo>
                <a:lnTo>
                  <a:pt x="365" y="320"/>
                </a:lnTo>
                <a:lnTo>
                  <a:pt x="335" y="309"/>
                </a:lnTo>
                <a:lnTo>
                  <a:pt x="307" y="303"/>
                </a:lnTo>
                <a:lnTo>
                  <a:pt x="279" y="299"/>
                </a:lnTo>
                <a:lnTo>
                  <a:pt x="249" y="299"/>
                </a:lnTo>
                <a:lnTo>
                  <a:pt x="249" y="299"/>
                </a:lnTo>
                <a:lnTo>
                  <a:pt x="222" y="299"/>
                </a:lnTo>
                <a:lnTo>
                  <a:pt x="194" y="303"/>
                </a:lnTo>
                <a:lnTo>
                  <a:pt x="164" y="309"/>
                </a:lnTo>
                <a:lnTo>
                  <a:pt x="136" y="320"/>
                </a:lnTo>
                <a:lnTo>
                  <a:pt x="136" y="320"/>
                </a:lnTo>
                <a:lnTo>
                  <a:pt x="130" y="320"/>
                </a:lnTo>
                <a:lnTo>
                  <a:pt x="123" y="318"/>
                </a:lnTo>
                <a:lnTo>
                  <a:pt x="119" y="316"/>
                </a:lnTo>
                <a:lnTo>
                  <a:pt x="115" y="309"/>
                </a:lnTo>
                <a:lnTo>
                  <a:pt x="115" y="309"/>
                </a:lnTo>
                <a:lnTo>
                  <a:pt x="115" y="303"/>
                </a:lnTo>
                <a:lnTo>
                  <a:pt x="115" y="297"/>
                </a:lnTo>
                <a:lnTo>
                  <a:pt x="119" y="292"/>
                </a:lnTo>
                <a:lnTo>
                  <a:pt x="125" y="288"/>
                </a:lnTo>
                <a:lnTo>
                  <a:pt x="125" y="288"/>
                </a:lnTo>
                <a:lnTo>
                  <a:pt x="155" y="280"/>
                </a:lnTo>
                <a:lnTo>
                  <a:pt x="187" y="271"/>
                </a:lnTo>
                <a:lnTo>
                  <a:pt x="219" y="267"/>
                </a:lnTo>
                <a:lnTo>
                  <a:pt x="249" y="267"/>
                </a:lnTo>
                <a:lnTo>
                  <a:pt x="249" y="267"/>
                </a:lnTo>
                <a:lnTo>
                  <a:pt x="281" y="267"/>
                </a:lnTo>
                <a:lnTo>
                  <a:pt x="313" y="271"/>
                </a:lnTo>
                <a:lnTo>
                  <a:pt x="343" y="280"/>
                </a:lnTo>
                <a:lnTo>
                  <a:pt x="375" y="288"/>
                </a:lnTo>
                <a:lnTo>
                  <a:pt x="375" y="288"/>
                </a:lnTo>
                <a:lnTo>
                  <a:pt x="382" y="292"/>
                </a:lnTo>
                <a:lnTo>
                  <a:pt x="384" y="297"/>
                </a:lnTo>
                <a:lnTo>
                  <a:pt x="386" y="303"/>
                </a:lnTo>
                <a:lnTo>
                  <a:pt x="386" y="309"/>
                </a:lnTo>
                <a:lnTo>
                  <a:pt x="386" y="309"/>
                </a:lnTo>
                <a:lnTo>
                  <a:pt x="382" y="316"/>
                </a:lnTo>
                <a:lnTo>
                  <a:pt x="377" y="318"/>
                </a:lnTo>
                <a:lnTo>
                  <a:pt x="371" y="320"/>
                </a:lnTo>
                <a:lnTo>
                  <a:pt x="365" y="320"/>
                </a:lnTo>
                <a:lnTo>
                  <a:pt x="365" y="320"/>
                </a:lnTo>
                <a:close/>
                <a:moveTo>
                  <a:pt x="779" y="252"/>
                </a:moveTo>
                <a:lnTo>
                  <a:pt x="779" y="638"/>
                </a:lnTo>
                <a:lnTo>
                  <a:pt x="779" y="638"/>
                </a:lnTo>
                <a:lnTo>
                  <a:pt x="779" y="645"/>
                </a:lnTo>
                <a:lnTo>
                  <a:pt x="776" y="649"/>
                </a:lnTo>
                <a:lnTo>
                  <a:pt x="768" y="660"/>
                </a:lnTo>
                <a:lnTo>
                  <a:pt x="759" y="666"/>
                </a:lnTo>
                <a:lnTo>
                  <a:pt x="753" y="668"/>
                </a:lnTo>
                <a:lnTo>
                  <a:pt x="747" y="670"/>
                </a:lnTo>
                <a:lnTo>
                  <a:pt x="744" y="670"/>
                </a:lnTo>
                <a:lnTo>
                  <a:pt x="744" y="670"/>
                </a:lnTo>
                <a:lnTo>
                  <a:pt x="704" y="672"/>
                </a:lnTo>
                <a:lnTo>
                  <a:pt x="665" y="679"/>
                </a:lnTo>
                <a:lnTo>
                  <a:pt x="629" y="689"/>
                </a:lnTo>
                <a:lnTo>
                  <a:pt x="597" y="702"/>
                </a:lnTo>
                <a:lnTo>
                  <a:pt x="597" y="702"/>
                </a:lnTo>
                <a:lnTo>
                  <a:pt x="576" y="713"/>
                </a:lnTo>
                <a:lnTo>
                  <a:pt x="554" y="724"/>
                </a:lnTo>
                <a:lnTo>
                  <a:pt x="554" y="724"/>
                </a:lnTo>
                <a:lnTo>
                  <a:pt x="593" y="717"/>
                </a:lnTo>
                <a:lnTo>
                  <a:pt x="631" y="715"/>
                </a:lnTo>
                <a:lnTo>
                  <a:pt x="631" y="715"/>
                </a:lnTo>
                <a:lnTo>
                  <a:pt x="674" y="717"/>
                </a:lnTo>
                <a:lnTo>
                  <a:pt x="717" y="724"/>
                </a:lnTo>
                <a:lnTo>
                  <a:pt x="759" y="734"/>
                </a:lnTo>
                <a:lnTo>
                  <a:pt x="802" y="751"/>
                </a:lnTo>
                <a:lnTo>
                  <a:pt x="802" y="263"/>
                </a:lnTo>
                <a:lnTo>
                  <a:pt x="802" y="263"/>
                </a:lnTo>
                <a:lnTo>
                  <a:pt x="779" y="252"/>
                </a:lnTo>
                <a:lnTo>
                  <a:pt x="779" y="252"/>
                </a:lnTo>
                <a:close/>
                <a:moveTo>
                  <a:pt x="249" y="224"/>
                </a:moveTo>
                <a:lnTo>
                  <a:pt x="249" y="224"/>
                </a:lnTo>
                <a:lnTo>
                  <a:pt x="290" y="226"/>
                </a:lnTo>
                <a:lnTo>
                  <a:pt x="332" y="233"/>
                </a:lnTo>
                <a:lnTo>
                  <a:pt x="375" y="245"/>
                </a:lnTo>
                <a:lnTo>
                  <a:pt x="418" y="263"/>
                </a:lnTo>
                <a:lnTo>
                  <a:pt x="418" y="751"/>
                </a:lnTo>
                <a:lnTo>
                  <a:pt x="418" y="751"/>
                </a:lnTo>
                <a:lnTo>
                  <a:pt x="375" y="734"/>
                </a:lnTo>
                <a:lnTo>
                  <a:pt x="332" y="724"/>
                </a:lnTo>
                <a:lnTo>
                  <a:pt x="290" y="717"/>
                </a:lnTo>
                <a:lnTo>
                  <a:pt x="249" y="715"/>
                </a:lnTo>
                <a:lnTo>
                  <a:pt x="249" y="715"/>
                </a:lnTo>
                <a:lnTo>
                  <a:pt x="207" y="717"/>
                </a:lnTo>
                <a:lnTo>
                  <a:pt x="168" y="726"/>
                </a:lnTo>
                <a:lnTo>
                  <a:pt x="128" y="736"/>
                </a:lnTo>
                <a:lnTo>
                  <a:pt x="87" y="751"/>
                </a:lnTo>
                <a:lnTo>
                  <a:pt x="87" y="263"/>
                </a:lnTo>
                <a:lnTo>
                  <a:pt x="87" y="263"/>
                </a:lnTo>
                <a:lnTo>
                  <a:pt x="128" y="245"/>
                </a:lnTo>
                <a:lnTo>
                  <a:pt x="168" y="235"/>
                </a:lnTo>
                <a:lnTo>
                  <a:pt x="209" y="226"/>
                </a:lnTo>
                <a:lnTo>
                  <a:pt x="249" y="224"/>
                </a:lnTo>
                <a:lnTo>
                  <a:pt x="249" y="22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5658485" y="171450"/>
            <a:ext cx="6285230" cy="349758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777865" y="171450"/>
            <a:ext cx="5920740" cy="3692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平面设计师  2人  5000-8000/月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岗位描述：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负责网站页面美工设计；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负责相关营销推广内容编辑、配合和实施；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负责日常网络平台公众号更新和维护。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任职要求：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市场营销、网络营销、电子商务等专业优先；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了解网站开发、运行及维护的相关知识，有较强的文字功底，具备网站专题策划和信息采编能力；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有设计基础，一定的审美意识和逻辑思维，能熟练使用 Photoshop、Dreameaver、AI等软件。</a:t>
            </a:r>
            <a:endParaRPr lang="zh-CN" altLang="en-US" b="1">
              <a:solidFill>
                <a:schemeClr val="bg1">
                  <a:lumMod val="9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endParaRPr lang="zh-CN" altLang="en-US" b="1">
              <a:solidFill>
                <a:schemeClr val="bg1">
                  <a:lumMod val="9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5594350" y="3996055"/>
            <a:ext cx="6412865" cy="2804160"/>
          </a:xfrm>
          <a:prstGeom prst="roundRect">
            <a:avLst/>
          </a:prstGeom>
          <a:ln w="254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886450" y="3996055"/>
            <a:ext cx="652462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文案策划、推广 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ctr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2人 6000或以上/月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岗位描述：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负责公司产品文案、品牌文案、项目文案的创意和撰写； 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负责公司网站的专题策划并和网站编辑共同执行文案撰写。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  <a:p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任职要求： 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具备营销、品牌、广告等系统的理论知识和丰富的实践经验； 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卓越的策略思维和创意发散能力，具备深刻的洞察力； 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优秀的文案能力，能撰写各种不同的方案、文案； </a:t>
            </a:r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95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6" name="Freeform 6"/>
          <p:cNvSpPr>
            <a:spLocks noEditPoints="1"/>
          </p:cNvSpPr>
          <p:nvPr/>
        </p:nvSpPr>
        <p:spPr>
          <a:xfrm>
            <a:off x="153035" y="118745"/>
            <a:ext cx="862965" cy="1015365"/>
          </a:xfrm>
          <a:custGeom>
            <a:avLst/>
            <a:gdLst/>
            <a:ahLst/>
            <a:cxnLst>
              <a:cxn ang="0">
                <a:pos x="667" y="299"/>
              </a:cxn>
              <a:cxn ang="0">
                <a:pos x="715" y="279"/>
              </a:cxn>
              <a:cxn ang="0">
                <a:pos x="780" y="350"/>
              </a:cxn>
              <a:cxn ang="0">
                <a:pos x="804" y="386"/>
              </a:cxn>
              <a:cxn ang="0">
                <a:pos x="629" y="655"/>
              </a:cxn>
              <a:cxn ang="0">
                <a:pos x="631" y="673"/>
              </a:cxn>
              <a:cxn ang="0">
                <a:pos x="655" y="701"/>
              </a:cxn>
              <a:cxn ang="0">
                <a:pos x="926" y="943"/>
              </a:cxn>
              <a:cxn ang="0">
                <a:pos x="930" y="969"/>
              </a:cxn>
              <a:cxn ang="0">
                <a:pos x="846" y="1037"/>
              </a:cxn>
              <a:cxn ang="0">
                <a:pos x="641" y="812"/>
              </a:cxn>
              <a:cxn ang="0">
                <a:pos x="629" y="713"/>
              </a:cxn>
              <a:cxn ang="0">
                <a:pos x="603" y="683"/>
              </a:cxn>
              <a:cxn ang="0">
                <a:pos x="595" y="659"/>
              </a:cxn>
              <a:cxn ang="0">
                <a:pos x="766" y="406"/>
              </a:cxn>
              <a:cxn ang="0">
                <a:pos x="760" y="368"/>
              </a:cxn>
              <a:cxn ang="0">
                <a:pos x="709" y="312"/>
              </a:cxn>
              <a:cxn ang="0">
                <a:pos x="685" y="322"/>
              </a:cxn>
              <a:cxn ang="0">
                <a:pos x="717" y="364"/>
              </a:cxn>
              <a:cxn ang="0">
                <a:pos x="721" y="392"/>
              </a:cxn>
              <a:cxn ang="0">
                <a:pos x="275" y="768"/>
              </a:cxn>
              <a:cxn ang="0">
                <a:pos x="255" y="778"/>
              </a:cxn>
              <a:cxn ang="0">
                <a:pos x="227" y="768"/>
              </a:cxn>
              <a:cxn ang="0">
                <a:pos x="142" y="734"/>
              </a:cxn>
              <a:cxn ang="0">
                <a:pos x="138" y="663"/>
              </a:cxn>
              <a:cxn ang="0">
                <a:pos x="136" y="633"/>
              </a:cxn>
              <a:cxn ang="0">
                <a:pos x="581" y="257"/>
              </a:cxn>
              <a:cxn ang="0">
                <a:pos x="603" y="249"/>
              </a:cxn>
              <a:cxn ang="0">
                <a:pos x="631" y="257"/>
              </a:cxn>
              <a:cxn ang="0">
                <a:pos x="140" y="318"/>
              </a:cxn>
              <a:cxn ang="0">
                <a:pos x="88" y="318"/>
              </a:cxn>
              <a:cxn ang="0">
                <a:pos x="40" y="340"/>
              </a:cxn>
              <a:cxn ang="0">
                <a:pos x="12" y="376"/>
              </a:cxn>
              <a:cxn ang="0">
                <a:pos x="4" y="460"/>
              </a:cxn>
              <a:cxn ang="0">
                <a:pos x="253" y="456"/>
              </a:cxn>
              <a:cxn ang="0">
                <a:pos x="472" y="275"/>
              </a:cxn>
              <a:cxn ang="0">
                <a:pos x="418" y="22"/>
              </a:cxn>
              <a:cxn ang="0">
                <a:pos x="378" y="0"/>
              </a:cxn>
              <a:cxn ang="0">
                <a:pos x="333" y="14"/>
              </a:cxn>
              <a:cxn ang="0">
                <a:pos x="317" y="32"/>
              </a:cxn>
              <a:cxn ang="0">
                <a:pos x="313" y="76"/>
              </a:cxn>
              <a:cxn ang="0">
                <a:pos x="366" y="147"/>
              </a:cxn>
              <a:cxn ang="0">
                <a:pos x="329" y="161"/>
              </a:cxn>
              <a:cxn ang="0">
                <a:pos x="317" y="175"/>
              </a:cxn>
              <a:cxn ang="0">
                <a:pos x="251" y="111"/>
              </a:cxn>
              <a:cxn ang="0">
                <a:pos x="167" y="100"/>
              </a:cxn>
              <a:cxn ang="0">
                <a:pos x="126" y="123"/>
              </a:cxn>
              <a:cxn ang="0">
                <a:pos x="86" y="199"/>
              </a:cxn>
              <a:cxn ang="0">
                <a:pos x="110" y="281"/>
              </a:cxn>
              <a:cxn ang="0">
                <a:pos x="215" y="627"/>
              </a:cxn>
            </a:cxnLst>
            <a:rect l="0" t="0" r="0" b="0"/>
            <a:pathLst>
              <a:path w="932" h="1039">
                <a:moveTo>
                  <a:pt x="635" y="263"/>
                </a:moveTo>
                <a:lnTo>
                  <a:pt x="667" y="301"/>
                </a:lnTo>
                <a:lnTo>
                  <a:pt x="667" y="299"/>
                </a:lnTo>
                <a:lnTo>
                  <a:pt x="667" y="299"/>
                </a:lnTo>
                <a:lnTo>
                  <a:pt x="689" y="283"/>
                </a:lnTo>
                <a:lnTo>
                  <a:pt x="699" y="277"/>
                </a:lnTo>
                <a:lnTo>
                  <a:pt x="707" y="277"/>
                </a:lnTo>
                <a:lnTo>
                  <a:pt x="715" y="279"/>
                </a:lnTo>
                <a:lnTo>
                  <a:pt x="723" y="285"/>
                </a:lnTo>
                <a:lnTo>
                  <a:pt x="735" y="295"/>
                </a:lnTo>
                <a:lnTo>
                  <a:pt x="747" y="312"/>
                </a:lnTo>
                <a:lnTo>
                  <a:pt x="780" y="350"/>
                </a:lnTo>
                <a:lnTo>
                  <a:pt x="780" y="350"/>
                </a:lnTo>
                <a:lnTo>
                  <a:pt x="796" y="370"/>
                </a:lnTo>
                <a:lnTo>
                  <a:pt x="802" y="378"/>
                </a:lnTo>
                <a:lnTo>
                  <a:pt x="804" y="386"/>
                </a:lnTo>
                <a:lnTo>
                  <a:pt x="802" y="392"/>
                </a:lnTo>
                <a:lnTo>
                  <a:pt x="800" y="400"/>
                </a:lnTo>
                <a:lnTo>
                  <a:pt x="790" y="420"/>
                </a:lnTo>
                <a:lnTo>
                  <a:pt x="629" y="655"/>
                </a:lnTo>
                <a:lnTo>
                  <a:pt x="629" y="655"/>
                </a:lnTo>
                <a:lnTo>
                  <a:pt x="625" y="661"/>
                </a:lnTo>
                <a:lnTo>
                  <a:pt x="627" y="667"/>
                </a:lnTo>
                <a:lnTo>
                  <a:pt x="631" y="673"/>
                </a:lnTo>
                <a:lnTo>
                  <a:pt x="637" y="681"/>
                </a:lnTo>
                <a:lnTo>
                  <a:pt x="637" y="681"/>
                </a:lnTo>
                <a:lnTo>
                  <a:pt x="649" y="695"/>
                </a:lnTo>
                <a:lnTo>
                  <a:pt x="655" y="701"/>
                </a:lnTo>
                <a:lnTo>
                  <a:pt x="756" y="619"/>
                </a:lnTo>
                <a:lnTo>
                  <a:pt x="762" y="711"/>
                </a:lnTo>
                <a:lnTo>
                  <a:pt x="747" y="724"/>
                </a:lnTo>
                <a:lnTo>
                  <a:pt x="926" y="943"/>
                </a:lnTo>
                <a:lnTo>
                  <a:pt x="926" y="943"/>
                </a:lnTo>
                <a:lnTo>
                  <a:pt x="932" y="951"/>
                </a:lnTo>
                <a:lnTo>
                  <a:pt x="932" y="959"/>
                </a:lnTo>
                <a:lnTo>
                  <a:pt x="930" y="969"/>
                </a:lnTo>
                <a:lnTo>
                  <a:pt x="924" y="977"/>
                </a:lnTo>
                <a:lnTo>
                  <a:pt x="854" y="1033"/>
                </a:lnTo>
                <a:lnTo>
                  <a:pt x="854" y="1033"/>
                </a:lnTo>
                <a:lnTo>
                  <a:pt x="846" y="1037"/>
                </a:lnTo>
                <a:lnTo>
                  <a:pt x="836" y="1039"/>
                </a:lnTo>
                <a:lnTo>
                  <a:pt x="828" y="1035"/>
                </a:lnTo>
                <a:lnTo>
                  <a:pt x="820" y="1029"/>
                </a:lnTo>
                <a:lnTo>
                  <a:pt x="641" y="812"/>
                </a:lnTo>
                <a:lnTo>
                  <a:pt x="625" y="824"/>
                </a:lnTo>
                <a:lnTo>
                  <a:pt x="534" y="802"/>
                </a:lnTo>
                <a:lnTo>
                  <a:pt x="633" y="720"/>
                </a:lnTo>
                <a:lnTo>
                  <a:pt x="629" y="713"/>
                </a:lnTo>
                <a:lnTo>
                  <a:pt x="629" y="713"/>
                </a:lnTo>
                <a:lnTo>
                  <a:pt x="617" y="699"/>
                </a:lnTo>
                <a:lnTo>
                  <a:pt x="617" y="699"/>
                </a:lnTo>
                <a:lnTo>
                  <a:pt x="603" y="683"/>
                </a:lnTo>
                <a:lnTo>
                  <a:pt x="599" y="677"/>
                </a:lnTo>
                <a:lnTo>
                  <a:pt x="595" y="671"/>
                </a:lnTo>
                <a:lnTo>
                  <a:pt x="595" y="665"/>
                </a:lnTo>
                <a:lnTo>
                  <a:pt x="595" y="659"/>
                </a:lnTo>
                <a:lnTo>
                  <a:pt x="597" y="651"/>
                </a:lnTo>
                <a:lnTo>
                  <a:pt x="603" y="643"/>
                </a:lnTo>
                <a:lnTo>
                  <a:pt x="766" y="406"/>
                </a:lnTo>
                <a:lnTo>
                  <a:pt x="766" y="406"/>
                </a:lnTo>
                <a:lnTo>
                  <a:pt x="772" y="396"/>
                </a:lnTo>
                <a:lnTo>
                  <a:pt x="772" y="388"/>
                </a:lnTo>
                <a:lnTo>
                  <a:pt x="770" y="380"/>
                </a:lnTo>
                <a:lnTo>
                  <a:pt x="760" y="368"/>
                </a:lnTo>
                <a:lnTo>
                  <a:pt x="727" y="328"/>
                </a:lnTo>
                <a:lnTo>
                  <a:pt x="727" y="328"/>
                </a:lnTo>
                <a:lnTo>
                  <a:pt x="713" y="314"/>
                </a:lnTo>
                <a:lnTo>
                  <a:pt x="709" y="312"/>
                </a:lnTo>
                <a:lnTo>
                  <a:pt x="705" y="310"/>
                </a:lnTo>
                <a:lnTo>
                  <a:pt x="701" y="310"/>
                </a:lnTo>
                <a:lnTo>
                  <a:pt x="697" y="312"/>
                </a:lnTo>
                <a:lnTo>
                  <a:pt x="685" y="322"/>
                </a:lnTo>
                <a:lnTo>
                  <a:pt x="685" y="322"/>
                </a:lnTo>
                <a:lnTo>
                  <a:pt x="713" y="358"/>
                </a:lnTo>
                <a:lnTo>
                  <a:pt x="713" y="358"/>
                </a:lnTo>
                <a:lnTo>
                  <a:pt x="717" y="364"/>
                </a:lnTo>
                <a:lnTo>
                  <a:pt x="721" y="370"/>
                </a:lnTo>
                <a:lnTo>
                  <a:pt x="721" y="378"/>
                </a:lnTo>
                <a:lnTo>
                  <a:pt x="721" y="386"/>
                </a:lnTo>
                <a:lnTo>
                  <a:pt x="721" y="392"/>
                </a:lnTo>
                <a:lnTo>
                  <a:pt x="717" y="400"/>
                </a:lnTo>
                <a:lnTo>
                  <a:pt x="713" y="406"/>
                </a:lnTo>
                <a:lnTo>
                  <a:pt x="707" y="412"/>
                </a:lnTo>
                <a:lnTo>
                  <a:pt x="275" y="768"/>
                </a:lnTo>
                <a:lnTo>
                  <a:pt x="275" y="768"/>
                </a:lnTo>
                <a:lnTo>
                  <a:pt x="269" y="772"/>
                </a:lnTo>
                <a:lnTo>
                  <a:pt x="261" y="776"/>
                </a:lnTo>
                <a:lnTo>
                  <a:pt x="255" y="778"/>
                </a:lnTo>
                <a:lnTo>
                  <a:pt x="247" y="778"/>
                </a:lnTo>
                <a:lnTo>
                  <a:pt x="239" y="776"/>
                </a:lnTo>
                <a:lnTo>
                  <a:pt x="233" y="772"/>
                </a:lnTo>
                <a:lnTo>
                  <a:pt x="227" y="768"/>
                </a:lnTo>
                <a:lnTo>
                  <a:pt x="221" y="764"/>
                </a:lnTo>
                <a:lnTo>
                  <a:pt x="193" y="728"/>
                </a:lnTo>
                <a:lnTo>
                  <a:pt x="161" y="754"/>
                </a:lnTo>
                <a:lnTo>
                  <a:pt x="142" y="734"/>
                </a:lnTo>
                <a:lnTo>
                  <a:pt x="175" y="707"/>
                </a:lnTo>
                <a:lnTo>
                  <a:pt x="142" y="669"/>
                </a:lnTo>
                <a:lnTo>
                  <a:pt x="142" y="669"/>
                </a:lnTo>
                <a:lnTo>
                  <a:pt x="138" y="663"/>
                </a:lnTo>
                <a:lnTo>
                  <a:pt x="136" y="655"/>
                </a:lnTo>
                <a:lnTo>
                  <a:pt x="134" y="649"/>
                </a:lnTo>
                <a:lnTo>
                  <a:pt x="134" y="641"/>
                </a:lnTo>
                <a:lnTo>
                  <a:pt x="136" y="633"/>
                </a:lnTo>
                <a:lnTo>
                  <a:pt x="138" y="627"/>
                </a:lnTo>
                <a:lnTo>
                  <a:pt x="142" y="621"/>
                </a:lnTo>
                <a:lnTo>
                  <a:pt x="148" y="615"/>
                </a:lnTo>
                <a:lnTo>
                  <a:pt x="581" y="257"/>
                </a:lnTo>
                <a:lnTo>
                  <a:pt x="581" y="257"/>
                </a:lnTo>
                <a:lnTo>
                  <a:pt x="589" y="253"/>
                </a:lnTo>
                <a:lnTo>
                  <a:pt x="595" y="251"/>
                </a:lnTo>
                <a:lnTo>
                  <a:pt x="603" y="249"/>
                </a:lnTo>
                <a:lnTo>
                  <a:pt x="609" y="249"/>
                </a:lnTo>
                <a:lnTo>
                  <a:pt x="617" y="251"/>
                </a:lnTo>
                <a:lnTo>
                  <a:pt x="623" y="253"/>
                </a:lnTo>
                <a:lnTo>
                  <a:pt x="631" y="257"/>
                </a:lnTo>
                <a:lnTo>
                  <a:pt x="635" y="263"/>
                </a:lnTo>
                <a:lnTo>
                  <a:pt x="635" y="263"/>
                </a:lnTo>
                <a:close/>
                <a:moveTo>
                  <a:pt x="140" y="318"/>
                </a:moveTo>
                <a:lnTo>
                  <a:pt x="140" y="318"/>
                </a:lnTo>
                <a:lnTo>
                  <a:pt x="128" y="316"/>
                </a:lnTo>
                <a:lnTo>
                  <a:pt x="114" y="314"/>
                </a:lnTo>
                <a:lnTo>
                  <a:pt x="102" y="316"/>
                </a:lnTo>
                <a:lnTo>
                  <a:pt x="88" y="318"/>
                </a:lnTo>
                <a:lnTo>
                  <a:pt x="76" y="320"/>
                </a:lnTo>
                <a:lnTo>
                  <a:pt x="64" y="326"/>
                </a:lnTo>
                <a:lnTo>
                  <a:pt x="52" y="332"/>
                </a:lnTo>
                <a:lnTo>
                  <a:pt x="40" y="340"/>
                </a:lnTo>
                <a:lnTo>
                  <a:pt x="40" y="340"/>
                </a:lnTo>
                <a:lnTo>
                  <a:pt x="40" y="340"/>
                </a:lnTo>
                <a:lnTo>
                  <a:pt x="24" y="356"/>
                </a:lnTo>
                <a:lnTo>
                  <a:pt x="12" y="376"/>
                </a:lnTo>
                <a:lnTo>
                  <a:pt x="4" y="396"/>
                </a:lnTo>
                <a:lnTo>
                  <a:pt x="0" y="416"/>
                </a:lnTo>
                <a:lnTo>
                  <a:pt x="0" y="438"/>
                </a:lnTo>
                <a:lnTo>
                  <a:pt x="4" y="460"/>
                </a:lnTo>
                <a:lnTo>
                  <a:pt x="12" y="480"/>
                </a:lnTo>
                <a:lnTo>
                  <a:pt x="26" y="498"/>
                </a:lnTo>
                <a:lnTo>
                  <a:pt x="96" y="585"/>
                </a:lnTo>
                <a:lnTo>
                  <a:pt x="253" y="456"/>
                </a:lnTo>
                <a:lnTo>
                  <a:pt x="271" y="442"/>
                </a:lnTo>
                <a:lnTo>
                  <a:pt x="398" y="338"/>
                </a:lnTo>
                <a:lnTo>
                  <a:pt x="428" y="312"/>
                </a:lnTo>
                <a:lnTo>
                  <a:pt x="472" y="275"/>
                </a:lnTo>
                <a:lnTo>
                  <a:pt x="490" y="261"/>
                </a:lnTo>
                <a:lnTo>
                  <a:pt x="565" y="199"/>
                </a:lnTo>
                <a:lnTo>
                  <a:pt x="418" y="22"/>
                </a:lnTo>
                <a:lnTo>
                  <a:pt x="418" y="22"/>
                </a:lnTo>
                <a:lnTo>
                  <a:pt x="410" y="12"/>
                </a:lnTo>
                <a:lnTo>
                  <a:pt x="400" y="6"/>
                </a:lnTo>
                <a:lnTo>
                  <a:pt x="388" y="2"/>
                </a:lnTo>
                <a:lnTo>
                  <a:pt x="378" y="0"/>
                </a:lnTo>
                <a:lnTo>
                  <a:pt x="366" y="0"/>
                </a:lnTo>
                <a:lnTo>
                  <a:pt x="353" y="2"/>
                </a:lnTo>
                <a:lnTo>
                  <a:pt x="343" y="6"/>
                </a:lnTo>
                <a:lnTo>
                  <a:pt x="333" y="14"/>
                </a:lnTo>
                <a:lnTo>
                  <a:pt x="333" y="14"/>
                </a:lnTo>
                <a:lnTo>
                  <a:pt x="333" y="14"/>
                </a:lnTo>
                <a:lnTo>
                  <a:pt x="325" y="22"/>
                </a:lnTo>
                <a:lnTo>
                  <a:pt x="317" y="32"/>
                </a:lnTo>
                <a:lnTo>
                  <a:pt x="313" y="42"/>
                </a:lnTo>
                <a:lnTo>
                  <a:pt x="311" y="54"/>
                </a:lnTo>
                <a:lnTo>
                  <a:pt x="311" y="66"/>
                </a:lnTo>
                <a:lnTo>
                  <a:pt x="313" y="76"/>
                </a:lnTo>
                <a:lnTo>
                  <a:pt x="317" y="88"/>
                </a:lnTo>
                <a:lnTo>
                  <a:pt x="325" y="98"/>
                </a:lnTo>
                <a:lnTo>
                  <a:pt x="366" y="147"/>
                </a:lnTo>
                <a:lnTo>
                  <a:pt x="366" y="147"/>
                </a:lnTo>
                <a:lnTo>
                  <a:pt x="355" y="149"/>
                </a:lnTo>
                <a:lnTo>
                  <a:pt x="347" y="151"/>
                </a:lnTo>
                <a:lnTo>
                  <a:pt x="337" y="155"/>
                </a:lnTo>
                <a:lnTo>
                  <a:pt x="329" y="161"/>
                </a:lnTo>
                <a:lnTo>
                  <a:pt x="329" y="161"/>
                </a:lnTo>
                <a:lnTo>
                  <a:pt x="329" y="161"/>
                </a:lnTo>
                <a:lnTo>
                  <a:pt x="323" y="167"/>
                </a:lnTo>
                <a:lnTo>
                  <a:pt x="317" y="175"/>
                </a:lnTo>
                <a:lnTo>
                  <a:pt x="285" y="139"/>
                </a:lnTo>
                <a:lnTo>
                  <a:pt x="285" y="139"/>
                </a:lnTo>
                <a:lnTo>
                  <a:pt x="269" y="123"/>
                </a:lnTo>
                <a:lnTo>
                  <a:pt x="251" y="111"/>
                </a:lnTo>
                <a:lnTo>
                  <a:pt x="231" y="100"/>
                </a:lnTo>
                <a:lnTo>
                  <a:pt x="209" y="96"/>
                </a:lnTo>
                <a:lnTo>
                  <a:pt x="187" y="96"/>
                </a:lnTo>
                <a:lnTo>
                  <a:pt x="167" y="100"/>
                </a:lnTo>
                <a:lnTo>
                  <a:pt x="144" y="111"/>
                </a:lnTo>
                <a:lnTo>
                  <a:pt x="126" y="123"/>
                </a:lnTo>
                <a:lnTo>
                  <a:pt x="126" y="123"/>
                </a:lnTo>
                <a:lnTo>
                  <a:pt x="126" y="123"/>
                </a:lnTo>
                <a:lnTo>
                  <a:pt x="110" y="139"/>
                </a:lnTo>
                <a:lnTo>
                  <a:pt x="98" y="157"/>
                </a:lnTo>
                <a:lnTo>
                  <a:pt x="90" y="177"/>
                </a:lnTo>
                <a:lnTo>
                  <a:pt x="86" y="199"/>
                </a:lnTo>
                <a:lnTo>
                  <a:pt x="86" y="221"/>
                </a:lnTo>
                <a:lnTo>
                  <a:pt x="90" y="243"/>
                </a:lnTo>
                <a:lnTo>
                  <a:pt x="98" y="263"/>
                </a:lnTo>
                <a:lnTo>
                  <a:pt x="110" y="281"/>
                </a:lnTo>
                <a:lnTo>
                  <a:pt x="140" y="318"/>
                </a:lnTo>
                <a:lnTo>
                  <a:pt x="140" y="318"/>
                </a:lnTo>
                <a:close/>
                <a:moveTo>
                  <a:pt x="197" y="605"/>
                </a:moveTo>
                <a:lnTo>
                  <a:pt x="215" y="627"/>
                </a:lnTo>
                <a:lnTo>
                  <a:pt x="597" y="312"/>
                </a:lnTo>
                <a:lnTo>
                  <a:pt x="579" y="287"/>
                </a:lnTo>
                <a:lnTo>
                  <a:pt x="197" y="605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" name="对角圆角矩形 1"/>
          <p:cNvSpPr/>
          <p:nvPr/>
        </p:nvSpPr>
        <p:spPr>
          <a:xfrm>
            <a:off x="1550035" y="889635"/>
            <a:ext cx="3910965" cy="3627120"/>
          </a:xfrm>
          <a:prstGeom prst="round2DiagRect">
            <a:avLst/>
          </a:prstGeom>
          <a:ln w="254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对角圆角矩形 2"/>
          <p:cNvSpPr/>
          <p:nvPr/>
        </p:nvSpPr>
        <p:spPr>
          <a:xfrm>
            <a:off x="6793865" y="306070"/>
            <a:ext cx="4111625" cy="3800475"/>
          </a:xfrm>
          <a:prstGeom prst="round2DiagRect">
            <a:avLst/>
          </a:prstGeom>
          <a:ln w="254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50035" y="1134110"/>
            <a:ext cx="3540125" cy="3138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应用化学或分析化学专业人员 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ctr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5人 6000-8000/月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岗位描述 ：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1、完成气相分子吸收光谱法、流动注射-水杨酸分光光度法、流动注射-钼酸铵分光光度法、流动注射-盐酸萘乙二胺分光光度法、高锰酸钾法的实验，并获取标准液样本；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2、协助工业设计人员设计上述反应的管路、容器及试剂选型。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5" name="云形 4"/>
          <p:cNvSpPr/>
          <p:nvPr/>
        </p:nvSpPr>
        <p:spPr>
          <a:xfrm>
            <a:off x="525780" y="4869180"/>
            <a:ext cx="5604510" cy="185229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364615" y="4959985"/>
            <a:ext cx="391033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工业设计人员 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ctr"/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5人   6000-8000/月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岗位描述：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完成上述反应的设备及过程设计，与嵌入式工程师对接实现自动反应过程。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011670" y="360045"/>
            <a:ext cx="3893820" cy="3692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众创空间运营专员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ctr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10人 4000-6000/月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岗位描述：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负责众创空间项目引进工作；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众创空间的日常事务管理及人员接待工作；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策划与实施相关路演活动；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任职要求：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工作热情、积极，具备较高的情商，抗压能力强；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善于沟通，理解能力强；</a:t>
            </a:r>
            <a:endParaRPr lang="zh-CN" altLang="en-US" b="1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有产业园运营管理工作经验者优先。</a:t>
            </a:r>
            <a:endParaRPr lang="zh-CN" altLang="en-US"/>
          </a:p>
        </p:txBody>
      </p:sp>
      <p:sp>
        <p:nvSpPr>
          <p:cNvPr id="8" name="云形 7"/>
          <p:cNvSpPr/>
          <p:nvPr/>
        </p:nvSpPr>
        <p:spPr>
          <a:xfrm>
            <a:off x="6459855" y="4272280"/>
            <a:ext cx="5732145" cy="2169160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153910" y="4406265"/>
            <a:ext cx="543052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线上销售工程师 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ctr"/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10人 5000-6000/月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岗位描述：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利用网络进行公司产品的销售及推广；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负责公司网上贸易平台的操作管理；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通过网络进行渠道开发和业务拓展。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078437" y="203981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4318782" y="3137095"/>
            <a:ext cx="3516923" cy="0"/>
          </a:xfrm>
          <a:prstGeom prst="line">
            <a:avLst/>
          </a:prstGeom>
          <a:ln w="19050">
            <a:solidFill>
              <a:srgbClr val="5471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318782" y="3978812"/>
            <a:ext cx="3516923" cy="0"/>
          </a:xfrm>
          <a:prstGeom prst="line">
            <a:avLst/>
          </a:prstGeom>
          <a:ln w="19050">
            <a:solidFill>
              <a:srgbClr val="5471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711477" y="3296979"/>
            <a:ext cx="279146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晋 升 发 展 空 间</a:t>
            </a:r>
            <a:endParaRPr lang="zh-CN" altLang="en-US" sz="2800" b="1" dirty="0">
              <a:latin typeface="文泉驿微米黑" panose="020B0606030804020204" pitchFamily="34" charset="-122"/>
              <a:ea typeface="文泉驿微米黑" panose="020B0606030804020204" pitchFamily="34" charset="-122"/>
              <a:cs typeface="文泉驿微米黑" panose="020B0606030804020204" pitchFamily="34" charset="-122"/>
            </a:endParaRPr>
          </a:p>
        </p:txBody>
      </p:sp>
      <p:sp>
        <p:nvSpPr>
          <p:cNvPr id="12" name="弦形 11"/>
          <p:cNvSpPr/>
          <p:nvPr/>
        </p:nvSpPr>
        <p:spPr>
          <a:xfrm rot="6783413">
            <a:off x="5100431" y="1720655"/>
            <a:ext cx="1953624" cy="1953624"/>
          </a:xfrm>
          <a:prstGeom prst="chord">
            <a:avLst/>
          </a:prstGeom>
          <a:solidFill>
            <a:srgbClr val="5471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633851" y="2070742"/>
            <a:ext cx="9476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03</a:t>
            </a:r>
            <a:endParaRPr lang="zh-CN" altLang="en-US" sz="5400" dirty="0">
              <a:solidFill>
                <a:schemeClr val="bg1"/>
              </a:solidFill>
              <a:latin typeface="文泉驿微米黑" panose="020B0606030804020204" pitchFamily="34" charset="-122"/>
              <a:ea typeface="文泉驿微米黑" panose="020B0606030804020204" pitchFamily="34" charset="-122"/>
              <a:cs typeface="文泉驿微米黑" panose="020B06060308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-70975" y="-302575"/>
            <a:ext cx="3090138" cy="2900740"/>
          </a:xfrm>
          <a:custGeom>
            <a:avLst/>
            <a:gdLst>
              <a:gd name="connsiteX0" fmla="*/ 0 w 3090138"/>
              <a:gd name="connsiteY0" fmla="*/ 0 h 2900740"/>
              <a:gd name="connsiteX1" fmla="*/ 3085120 w 3090138"/>
              <a:gd name="connsiteY1" fmla="*/ 0 h 2900740"/>
              <a:gd name="connsiteX2" fmla="*/ 3089805 w 3090138"/>
              <a:gd name="connsiteY2" fmla="*/ 23820 h 2900740"/>
              <a:gd name="connsiteX3" fmla="*/ 3071350 w 3090138"/>
              <a:gd name="connsiteY3" fmla="*/ 159700 h 2900740"/>
              <a:gd name="connsiteX4" fmla="*/ 2442700 w 3090138"/>
              <a:gd name="connsiteY4" fmla="*/ 1112200 h 2900740"/>
              <a:gd name="connsiteX5" fmla="*/ 1318750 w 3090138"/>
              <a:gd name="connsiteY5" fmla="*/ 1426525 h 2900740"/>
              <a:gd name="connsiteX6" fmla="*/ 699625 w 3090138"/>
              <a:gd name="connsiteY6" fmla="*/ 2283775 h 2900740"/>
              <a:gd name="connsiteX7" fmla="*/ 52223 w 3090138"/>
              <a:gd name="connsiteY7" fmla="*/ 2895012 h 2900740"/>
              <a:gd name="connsiteX8" fmla="*/ 0 w 3090138"/>
              <a:gd name="connsiteY8" fmla="*/ 2900740 h 2900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90138" h="2900740">
                <a:moveTo>
                  <a:pt x="0" y="0"/>
                </a:moveTo>
                <a:lnTo>
                  <a:pt x="3085120" y="0"/>
                </a:lnTo>
                <a:lnTo>
                  <a:pt x="3089805" y="23820"/>
                </a:lnTo>
                <a:cubicBezTo>
                  <a:pt x="3091789" y="60977"/>
                  <a:pt x="3084844" y="105328"/>
                  <a:pt x="3071350" y="159700"/>
                </a:cubicBezTo>
                <a:cubicBezTo>
                  <a:pt x="3017375" y="377188"/>
                  <a:pt x="2734800" y="901063"/>
                  <a:pt x="2442700" y="1112200"/>
                </a:cubicBezTo>
                <a:cubicBezTo>
                  <a:pt x="2150600" y="1323338"/>
                  <a:pt x="1609262" y="1231263"/>
                  <a:pt x="1318750" y="1426525"/>
                </a:cubicBezTo>
                <a:cubicBezTo>
                  <a:pt x="1028238" y="1621787"/>
                  <a:pt x="945687" y="2052000"/>
                  <a:pt x="699625" y="2283775"/>
                </a:cubicBezTo>
                <a:cubicBezTo>
                  <a:pt x="515079" y="2457606"/>
                  <a:pt x="272489" y="2842178"/>
                  <a:pt x="52223" y="2895012"/>
                </a:cubicBezTo>
                <a:lnTo>
                  <a:pt x="0" y="2900740"/>
                </a:lnTo>
                <a:close/>
              </a:path>
            </a:pathLst>
          </a:cu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9349250" y="4181814"/>
            <a:ext cx="3117375" cy="2834058"/>
          </a:xfrm>
          <a:custGeom>
            <a:avLst/>
            <a:gdLst>
              <a:gd name="connsiteX0" fmla="*/ 2328632 w 3117375"/>
              <a:gd name="connsiteY0" fmla="*/ 443 h 2834058"/>
              <a:gd name="connsiteX1" fmla="*/ 3115226 w 3117375"/>
              <a:gd name="connsiteY1" fmla="*/ 15474 h 2834058"/>
              <a:gd name="connsiteX2" fmla="*/ 3117375 w 3117375"/>
              <a:gd name="connsiteY2" fmla="*/ 15405 h 2834058"/>
              <a:gd name="connsiteX3" fmla="*/ 3117375 w 3117375"/>
              <a:gd name="connsiteY3" fmla="*/ 2834058 h 2834058"/>
              <a:gd name="connsiteX4" fmla="*/ 0 w 3117375"/>
              <a:gd name="connsiteY4" fmla="*/ 2834058 h 2834058"/>
              <a:gd name="connsiteX5" fmla="*/ 0 w 3117375"/>
              <a:gd name="connsiteY5" fmla="*/ 2135049 h 2834058"/>
              <a:gd name="connsiteX6" fmla="*/ 18225 w 3117375"/>
              <a:gd name="connsiteY6" fmla="*/ 2102342 h 2834058"/>
              <a:gd name="connsiteX7" fmla="*/ 375775 w 3117375"/>
              <a:gd name="connsiteY7" fmla="*/ 1476036 h 2834058"/>
              <a:gd name="connsiteX8" fmla="*/ 1013950 w 3117375"/>
              <a:gd name="connsiteY8" fmla="*/ 409236 h 2834058"/>
              <a:gd name="connsiteX9" fmla="*/ 1766425 w 3117375"/>
              <a:gd name="connsiteY9" fmla="*/ 28236 h 2834058"/>
              <a:gd name="connsiteX10" fmla="*/ 2328632 w 3117375"/>
              <a:gd name="connsiteY10" fmla="*/ 443 h 2834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117375" h="2834058">
                <a:moveTo>
                  <a:pt x="2328632" y="443"/>
                </a:moveTo>
                <a:cubicBezTo>
                  <a:pt x="2617867" y="3270"/>
                  <a:pt x="2925508" y="18600"/>
                  <a:pt x="3115226" y="15474"/>
                </a:cubicBezTo>
                <a:lnTo>
                  <a:pt x="3117375" y="15405"/>
                </a:lnTo>
                <a:lnTo>
                  <a:pt x="3117375" y="2834058"/>
                </a:lnTo>
                <a:lnTo>
                  <a:pt x="0" y="2834058"/>
                </a:lnTo>
                <a:lnTo>
                  <a:pt x="0" y="2135049"/>
                </a:lnTo>
                <a:lnTo>
                  <a:pt x="18225" y="2102342"/>
                </a:lnTo>
                <a:cubicBezTo>
                  <a:pt x="152756" y="1869240"/>
                  <a:pt x="293622" y="1642724"/>
                  <a:pt x="375775" y="1476036"/>
                </a:cubicBezTo>
                <a:cubicBezTo>
                  <a:pt x="594850" y="1031536"/>
                  <a:pt x="782175" y="650536"/>
                  <a:pt x="1013950" y="409236"/>
                </a:cubicBezTo>
                <a:cubicBezTo>
                  <a:pt x="1245725" y="167936"/>
                  <a:pt x="1396538" y="94911"/>
                  <a:pt x="1766425" y="28236"/>
                </a:cubicBezTo>
                <a:cubicBezTo>
                  <a:pt x="1905133" y="3233"/>
                  <a:pt x="2111706" y="-1678"/>
                  <a:pt x="2328632" y="443"/>
                </a:cubicBezTo>
                <a:close/>
              </a:path>
            </a:pathLst>
          </a:custGeom>
        </p:spPr>
      </p:pic>
      <p:sp>
        <p:nvSpPr>
          <p:cNvPr id="62" name="wps稻壳儿佳誉设计原创链接：http://chn.docer.com/works?userid=219874625_7_1"/>
          <p:cNvSpPr txBox="1"/>
          <p:nvPr/>
        </p:nvSpPr>
        <p:spPr>
          <a:xfrm>
            <a:off x="1331776" y="5420133"/>
            <a:ext cx="10225136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  <a:defRPr/>
            </a:pPr>
            <a:r>
              <a:rPr lang="zh-CN" altLang="en-US" sz="160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公司发展晋升空间大，乐于接纳新鲜的想法和创意，提拔优秀的人才！</a:t>
            </a:r>
            <a:endParaRPr lang="zh-CN" altLang="en-US" sz="160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endParaRPr lang="zh-CN" altLang="en-US" sz="1600" dirty="0">
              <a:solidFill>
                <a:srgbClr val="4C4C4C"/>
              </a:solidFill>
              <a:cs typeface="+mn-ea"/>
              <a:sym typeface="+mn-lt"/>
            </a:endParaRPr>
          </a:p>
        </p:txBody>
      </p:sp>
      <p:grpSp>
        <p:nvGrpSpPr>
          <p:cNvPr id="63" name="wps稻壳儿佳誉设计原创链接：http://chn.docer.com/works?userid=219874625_7_2"/>
          <p:cNvGrpSpPr/>
          <p:nvPr/>
        </p:nvGrpSpPr>
        <p:grpSpPr>
          <a:xfrm>
            <a:off x="1769882" y="2376241"/>
            <a:ext cx="1733831" cy="1734433"/>
            <a:chOff x="1516445" y="2452101"/>
            <a:chExt cx="1733831" cy="1734433"/>
          </a:xfrm>
        </p:grpSpPr>
        <p:sp>
          <p:nvSpPr>
            <p:cNvPr id="64" name="Freeform 7"/>
            <p:cNvSpPr/>
            <p:nvPr/>
          </p:nvSpPr>
          <p:spPr bwMode="auto">
            <a:xfrm>
              <a:off x="2430066" y="2452101"/>
              <a:ext cx="820210" cy="820210"/>
            </a:xfrm>
            <a:custGeom>
              <a:avLst/>
              <a:gdLst>
                <a:gd name="T0" fmla="*/ 0 w 576"/>
                <a:gd name="T1" fmla="*/ 0 h 576"/>
                <a:gd name="T2" fmla="*/ 576 w 576"/>
                <a:gd name="T3" fmla="*/ 576 h 576"/>
                <a:gd name="T4" fmla="*/ 471 w 576"/>
                <a:gd name="T5" fmla="*/ 576 h 576"/>
                <a:gd name="T6" fmla="*/ 0 w 576"/>
                <a:gd name="T7" fmla="*/ 105 h 576"/>
                <a:gd name="T8" fmla="*/ 0 w 576"/>
                <a:gd name="T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576">
                  <a:moveTo>
                    <a:pt x="0" y="0"/>
                  </a:moveTo>
                  <a:cubicBezTo>
                    <a:pt x="310" y="17"/>
                    <a:pt x="559" y="265"/>
                    <a:pt x="576" y="576"/>
                  </a:cubicBezTo>
                  <a:cubicBezTo>
                    <a:pt x="471" y="576"/>
                    <a:pt x="471" y="576"/>
                    <a:pt x="471" y="576"/>
                  </a:cubicBezTo>
                  <a:cubicBezTo>
                    <a:pt x="455" y="323"/>
                    <a:pt x="253" y="121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Freeform 8"/>
            <p:cNvSpPr/>
            <p:nvPr/>
          </p:nvSpPr>
          <p:spPr bwMode="auto">
            <a:xfrm>
              <a:off x="1516445" y="2452101"/>
              <a:ext cx="1733831" cy="1734433"/>
            </a:xfrm>
            <a:custGeom>
              <a:avLst/>
              <a:gdLst>
                <a:gd name="T0" fmla="*/ 1218 w 1218"/>
                <a:gd name="T1" fmla="*/ 641 h 1218"/>
                <a:gd name="T2" fmla="*/ 609 w 1218"/>
                <a:gd name="T3" fmla="*/ 1218 h 1218"/>
                <a:gd name="T4" fmla="*/ 0 w 1218"/>
                <a:gd name="T5" fmla="*/ 609 h 1218"/>
                <a:gd name="T6" fmla="*/ 576 w 1218"/>
                <a:gd name="T7" fmla="*/ 0 h 1218"/>
                <a:gd name="T8" fmla="*/ 576 w 1218"/>
                <a:gd name="T9" fmla="*/ 105 h 1218"/>
                <a:gd name="T10" fmla="*/ 104 w 1218"/>
                <a:gd name="T11" fmla="*/ 609 h 1218"/>
                <a:gd name="T12" fmla="*/ 609 w 1218"/>
                <a:gd name="T13" fmla="*/ 1114 h 1218"/>
                <a:gd name="T14" fmla="*/ 1113 w 1218"/>
                <a:gd name="T15" fmla="*/ 641 h 1218"/>
                <a:gd name="T16" fmla="*/ 1218 w 1218"/>
                <a:gd name="T17" fmla="*/ 641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8" h="1218">
                  <a:moveTo>
                    <a:pt x="1218" y="641"/>
                  </a:moveTo>
                  <a:cubicBezTo>
                    <a:pt x="1201" y="963"/>
                    <a:pt x="935" y="1218"/>
                    <a:pt x="609" y="1218"/>
                  </a:cubicBezTo>
                  <a:cubicBezTo>
                    <a:pt x="273" y="1218"/>
                    <a:pt x="0" y="945"/>
                    <a:pt x="0" y="609"/>
                  </a:cubicBezTo>
                  <a:cubicBezTo>
                    <a:pt x="0" y="283"/>
                    <a:pt x="255" y="17"/>
                    <a:pt x="576" y="0"/>
                  </a:cubicBezTo>
                  <a:cubicBezTo>
                    <a:pt x="576" y="105"/>
                    <a:pt x="576" y="105"/>
                    <a:pt x="576" y="105"/>
                  </a:cubicBezTo>
                  <a:cubicBezTo>
                    <a:pt x="313" y="122"/>
                    <a:pt x="104" y="341"/>
                    <a:pt x="104" y="609"/>
                  </a:cubicBezTo>
                  <a:cubicBezTo>
                    <a:pt x="104" y="887"/>
                    <a:pt x="330" y="1114"/>
                    <a:pt x="609" y="1114"/>
                  </a:cubicBezTo>
                  <a:cubicBezTo>
                    <a:pt x="877" y="1114"/>
                    <a:pt x="1096" y="905"/>
                    <a:pt x="1113" y="641"/>
                  </a:cubicBezTo>
                  <a:lnTo>
                    <a:pt x="1218" y="641"/>
                  </a:lnTo>
                  <a:close/>
                </a:path>
              </a:pathLst>
            </a:custGeom>
            <a:solidFill>
              <a:srgbClr val="BABE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6" name="wps稻壳儿佳誉设计原创链接：http://chn.docer.com/works?userid=219874625_7_3"/>
          <p:cNvGrpSpPr/>
          <p:nvPr/>
        </p:nvGrpSpPr>
        <p:grpSpPr>
          <a:xfrm>
            <a:off x="3991338" y="1873089"/>
            <a:ext cx="1735036" cy="1732625"/>
            <a:chOff x="3677556" y="2452101"/>
            <a:chExt cx="1735036" cy="1732625"/>
          </a:xfrm>
        </p:grpSpPr>
        <p:sp>
          <p:nvSpPr>
            <p:cNvPr id="67" name="Freeform 9"/>
            <p:cNvSpPr/>
            <p:nvPr/>
          </p:nvSpPr>
          <p:spPr bwMode="auto">
            <a:xfrm>
              <a:off x="3677556" y="2452101"/>
              <a:ext cx="821415" cy="1732625"/>
            </a:xfrm>
            <a:custGeom>
              <a:avLst/>
              <a:gdLst>
                <a:gd name="T0" fmla="*/ 577 w 577"/>
                <a:gd name="T1" fmla="*/ 1217 h 1217"/>
                <a:gd name="T2" fmla="*/ 0 w 577"/>
                <a:gd name="T3" fmla="*/ 609 h 1217"/>
                <a:gd name="T4" fmla="*/ 577 w 577"/>
                <a:gd name="T5" fmla="*/ 0 h 1217"/>
                <a:gd name="T6" fmla="*/ 577 w 577"/>
                <a:gd name="T7" fmla="*/ 105 h 1217"/>
                <a:gd name="T8" fmla="*/ 104 w 577"/>
                <a:gd name="T9" fmla="*/ 609 h 1217"/>
                <a:gd name="T10" fmla="*/ 577 w 577"/>
                <a:gd name="T11" fmla="*/ 1113 h 1217"/>
                <a:gd name="T12" fmla="*/ 577 w 577"/>
                <a:gd name="T13" fmla="*/ 1217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7" h="1217">
                  <a:moveTo>
                    <a:pt x="577" y="1217"/>
                  </a:moveTo>
                  <a:cubicBezTo>
                    <a:pt x="255" y="1200"/>
                    <a:pt x="0" y="934"/>
                    <a:pt x="0" y="609"/>
                  </a:cubicBezTo>
                  <a:cubicBezTo>
                    <a:pt x="0" y="283"/>
                    <a:pt x="255" y="17"/>
                    <a:pt x="577" y="0"/>
                  </a:cubicBezTo>
                  <a:cubicBezTo>
                    <a:pt x="577" y="105"/>
                    <a:pt x="577" y="105"/>
                    <a:pt x="577" y="105"/>
                  </a:cubicBezTo>
                  <a:cubicBezTo>
                    <a:pt x="313" y="122"/>
                    <a:pt x="104" y="341"/>
                    <a:pt x="104" y="609"/>
                  </a:cubicBezTo>
                  <a:cubicBezTo>
                    <a:pt x="104" y="876"/>
                    <a:pt x="313" y="1096"/>
                    <a:pt x="577" y="1113"/>
                  </a:cubicBezTo>
                  <a:lnTo>
                    <a:pt x="577" y="1217"/>
                  </a:lnTo>
                  <a:close/>
                </a:path>
              </a:pathLst>
            </a:custGeom>
            <a:solidFill>
              <a:srgbClr val="BABE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Freeform 10"/>
            <p:cNvSpPr/>
            <p:nvPr/>
          </p:nvSpPr>
          <p:spPr bwMode="auto">
            <a:xfrm>
              <a:off x="4591177" y="2452101"/>
              <a:ext cx="821415" cy="1732625"/>
            </a:xfrm>
            <a:custGeom>
              <a:avLst/>
              <a:gdLst>
                <a:gd name="T0" fmla="*/ 0 w 577"/>
                <a:gd name="T1" fmla="*/ 0 h 1217"/>
                <a:gd name="T2" fmla="*/ 577 w 577"/>
                <a:gd name="T3" fmla="*/ 609 h 1217"/>
                <a:gd name="T4" fmla="*/ 0 w 577"/>
                <a:gd name="T5" fmla="*/ 1217 h 1217"/>
                <a:gd name="T6" fmla="*/ 0 w 577"/>
                <a:gd name="T7" fmla="*/ 1113 h 1217"/>
                <a:gd name="T8" fmla="*/ 473 w 577"/>
                <a:gd name="T9" fmla="*/ 609 h 1217"/>
                <a:gd name="T10" fmla="*/ 0 w 577"/>
                <a:gd name="T11" fmla="*/ 105 h 1217"/>
                <a:gd name="T12" fmla="*/ 0 w 577"/>
                <a:gd name="T13" fmla="*/ 0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7" h="1217">
                  <a:moveTo>
                    <a:pt x="0" y="0"/>
                  </a:moveTo>
                  <a:cubicBezTo>
                    <a:pt x="322" y="17"/>
                    <a:pt x="577" y="283"/>
                    <a:pt x="577" y="609"/>
                  </a:cubicBezTo>
                  <a:cubicBezTo>
                    <a:pt x="577" y="934"/>
                    <a:pt x="322" y="1200"/>
                    <a:pt x="0" y="1217"/>
                  </a:cubicBezTo>
                  <a:cubicBezTo>
                    <a:pt x="0" y="1113"/>
                    <a:pt x="0" y="1113"/>
                    <a:pt x="0" y="1113"/>
                  </a:cubicBezTo>
                  <a:cubicBezTo>
                    <a:pt x="264" y="1096"/>
                    <a:pt x="473" y="876"/>
                    <a:pt x="473" y="609"/>
                  </a:cubicBezTo>
                  <a:cubicBezTo>
                    <a:pt x="473" y="341"/>
                    <a:pt x="264" y="122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3" name="wps稻壳儿佳誉设计原创链接：http://chn.docer.com/works?userid=219874625_7_6"/>
          <p:cNvSpPr txBox="1"/>
          <p:nvPr/>
        </p:nvSpPr>
        <p:spPr>
          <a:xfrm>
            <a:off x="2316478" y="4319893"/>
            <a:ext cx="640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lvl="0">
              <a:defRPr/>
            </a:pPr>
            <a:r>
              <a:rPr lang="zh-CN" altLang="en-US" dirty="0">
                <a:solidFill>
                  <a:srgbClr val="4C4C4C"/>
                </a:solidFill>
                <a:cs typeface="+mn-ea"/>
                <a:sym typeface="+mn-lt"/>
              </a:rPr>
              <a:t>专员</a:t>
            </a:r>
            <a:endParaRPr lang="zh-CN" altLang="en-US" dirty="0">
              <a:solidFill>
                <a:srgbClr val="4C4C4C"/>
              </a:solidFill>
              <a:cs typeface="+mn-ea"/>
              <a:sym typeface="+mn-lt"/>
            </a:endParaRPr>
          </a:p>
        </p:txBody>
      </p:sp>
      <p:sp>
        <p:nvSpPr>
          <p:cNvPr id="74" name="wps稻壳儿佳誉设计原创链接：http://chn.docer.com/works?userid=219874625_7_7"/>
          <p:cNvSpPr txBox="1"/>
          <p:nvPr/>
        </p:nvSpPr>
        <p:spPr>
          <a:xfrm>
            <a:off x="4538538" y="3951727"/>
            <a:ext cx="640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lvl="0">
              <a:defRPr/>
            </a:pPr>
            <a:r>
              <a:rPr lang="zh-CN" altLang="en-US" dirty="0">
                <a:solidFill>
                  <a:srgbClr val="4C4C4C"/>
                </a:solidFill>
                <a:cs typeface="+mn-ea"/>
                <a:sym typeface="+mn-lt"/>
              </a:rPr>
              <a:t>主管</a:t>
            </a:r>
            <a:endParaRPr lang="zh-CN" altLang="en-US" dirty="0">
              <a:solidFill>
                <a:srgbClr val="4C4C4C"/>
              </a:solidFill>
              <a:cs typeface="+mn-ea"/>
              <a:sym typeface="+mn-lt"/>
            </a:endParaRPr>
          </a:p>
        </p:txBody>
      </p:sp>
      <p:sp>
        <p:nvSpPr>
          <p:cNvPr id="75" name="wps稻壳儿佳誉设计原创链接：http://chn.docer.com/works?userid=219874625_7_8"/>
          <p:cNvSpPr txBox="1"/>
          <p:nvPr/>
        </p:nvSpPr>
        <p:spPr>
          <a:xfrm>
            <a:off x="7013161" y="3342482"/>
            <a:ext cx="640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lvl="0">
              <a:defRPr/>
            </a:pPr>
            <a:r>
              <a:rPr lang="zh-CN" altLang="en-US" dirty="0">
                <a:solidFill>
                  <a:srgbClr val="4C4C4C"/>
                </a:solidFill>
                <a:cs typeface="+mn-ea"/>
                <a:sym typeface="+mn-lt"/>
              </a:rPr>
              <a:t>经理</a:t>
            </a:r>
            <a:endParaRPr lang="zh-CN" altLang="en-US" dirty="0">
              <a:solidFill>
                <a:srgbClr val="4C4C4C"/>
              </a:solidFill>
              <a:cs typeface="+mn-ea"/>
              <a:sym typeface="+mn-lt"/>
            </a:endParaRPr>
          </a:p>
        </p:txBody>
      </p:sp>
      <p:sp>
        <p:nvSpPr>
          <p:cNvPr id="76" name="wps稻壳儿佳誉设计原创链接：http://chn.docer.com/works?userid=219874625_7_9"/>
          <p:cNvSpPr txBox="1"/>
          <p:nvPr/>
        </p:nvSpPr>
        <p:spPr>
          <a:xfrm>
            <a:off x="9486815" y="2974155"/>
            <a:ext cx="640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lvl="0">
              <a:defRPr/>
            </a:pPr>
            <a:r>
              <a:rPr lang="zh-CN" altLang="en-US" dirty="0">
                <a:solidFill>
                  <a:srgbClr val="4C4C4C"/>
                </a:solidFill>
                <a:cs typeface="+mn-ea"/>
                <a:sym typeface="+mn-lt"/>
              </a:rPr>
              <a:t>高管</a:t>
            </a:r>
            <a:endParaRPr lang="zh-CN" altLang="en-US" dirty="0">
              <a:solidFill>
                <a:srgbClr val="4C4C4C"/>
              </a:solidFill>
              <a:cs typeface="+mn-ea"/>
              <a:sym typeface="+mn-lt"/>
            </a:endParaRPr>
          </a:p>
        </p:txBody>
      </p:sp>
      <p:sp>
        <p:nvSpPr>
          <p:cNvPr id="77" name="wps稻壳儿佳誉设计原创链接：http://chn.docer.com/works?userid=219874625_7_10"/>
          <p:cNvSpPr>
            <a:spLocks noEditPoints="1"/>
          </p:cNvSpPr>
          <p:nvPr/>
        </p:nvSpPr>
        <p:spPr bwMode="auto">
          <a:xfrm>
            <a:off x="9573900" y="1494417"/>
            <a:ext cx="466466" cy="721512"/>
          </a:xfrm>
          <a:custGeom>
            <a:avLst/>
            <a:gdLst>
              <a:gd name="T0" fmla="*/ 177 w 353"/>
              <a:gd name="T1" fmla="*/ 0 h 546"/>
              <a:gd name="T2" fmla="*/ 2 w 353"/>
              <a:gd name="T3" fmla="*/ 193 h 546"/>
              <a:gd name="T4" fmla="*/ 82 w 353"/>
              <a:gd name="T5" fmla="*/ 427 h 546"/>
              <a:gd name="T6" fmla="*/ 135 w 353"/>
              <a:gd name="T7" fmla="*/ 441 h 546"/>
              <a:gd name="T8" fmla="*/ 84 w 353"/>
              <a:gd name="T9" fmla="*/ 456 h 546"/>
              <a:gd name="T10" fmla="*/ 92 w 353"/>
              <a:gd name="T11" fmla="*/ 470 h 546"/>
              <a:gd name="T12" fmla="*/ 84 w 353"/>
              <a:gd name="T13" fmla="*/ 484 h 546"/>
              <a:gd name="T14" fmla="*/ 92 w 353"/>
              <a:gd name="T15" fmla="*/ 498 h 546"/>
              <a:gd name="T16" fmla="*/ 124 w 353"/>
              <a:gd name="T17" fmla="*/ 531 h 546"/>
              <a:gd name="T18" fmla="*/ 206 w 353"/>
              <a:gd name="T19" fmla="*/ 546 h 546"/>
              <a:gd name="T20" fmla="*/ 269 w 353"/>
              <a:gd name="T21" fmla="*/ 498 h 546"/>
              <a:gd name="T22" fmla="*/ 262 w 353"/>
              <a:gd name="T23" fmla="*/ 484 h 546"/>
              <a:gd name="T24" fmla="*/ 269 w 353"/>
              <a:gd name="T25" fmla="*/ 470 h 546"/>
              <a:gd name="T26" fmla="*/ 262 w 353"/>
              <a:gd name="T27" fmla="*/ 456 h 546"/>
              <a:gd name="T28" fmla="*/ 269 w 353"/>
              <a:gd name="T29" fmla="*/ 441 h 546"/>
              <a:gd name="T30" fmla="*/ 223 w 353"/>
              <a:gd name="T31" fmla="*/ 427 h 546"/>
              <a:gd name="T32" fmla="*/ 282 w 353"/>
              <a:gd name="T33" fmla="*/ 349 h 546"/>
              <a:gd name="T34" fmla="*/ 353 w 353"/>
              <a:gd name="T35" fmla="*/ 176 h 546"/>
              <a:gd name="T36" fmla="*/ 178 w 353"/>
              <a:gd name="T37" fmla="*/ 308 h 546"/>
              <a:gd name="T38" fmla="*/ 175 w 353"/>
              <a:gd name="T39" fmla="*/ 396 h 546"/>
              <a:gd name="T40" fmla="*/ 174 w 353"/>
              <a:gd name="T41" fmla="*/ 441 h 546"/>
              <a:gd name="T42" fmla="*/ 182 w 353"/>
              <a:gd name="T43" fmla="*/ 427 h 546"/>
              <a:gd name="T44" fmla="*/ 174 w 353"/>
              <a:gd name="T45" fmla="*/ 441 h 546"/>
              <a:gd name="T46" fmla="*/ 320 w 353"/>
              <a:gd name="T47" fmla="*/ 204 h 546"/>
              <a:gd name="T48" fmla="*/ 258 w 353"/>
              <a:gd name="T49" fmla="*/ 330 h 546"/>
              <a:gd name="T50" fmla="*/ 223 w 353"/>
              <a:gd name="T51" fmla="*/ 396 h 546"/>
              <a:gd name="T52" fmla="*/ 225 w 353"/>
              <a:gd name="T53" fmla="*/ 308 h 546"/>
              <a:gd name="T54" fmla="*/ 226 w 353"/>
              <a:gd name="T55" fmla="*/ 308 h 546"/>
              <a:gd name="T56" fmla="*/ 235 w 353"/>
              <a:gd name="T57" fmla="*/ 172 h 546"/>
              <a:gd name="T58" fmla="*/ 200 w 353"/>
              <a:gd name="T59" fmla="*/ 154 h 546"/>
              <a:gd name="T60" fmla="*/ 213 w 353"/>
              <a:gd name="T61" fmla="*/ 165 h 546"/>
              <a:gd name="T62" fmla="*/ 205 w 353"/>
              <a:gd name="T63" fmla="*/ 184 h 546"/>
              <a:gd name="T64" fmla="*/ 183 w 353"/>
              <a:gd name="T65" fmla="*/ 169 h 546"/>
              <a:gd name="T66" fmla="*/ 182 w 353"/>
              <a:gd name="T67" fmla="*/ 153 h 546"/>
              <a:gd name="T68" fmla="*/ 167 w 353"/>
              <a:gd name="T69" fmla="*/ 167 h 546"/>
              <a:gd name="T70" fmla="*/ 167 w 353"/>
              <a:gd name="T71" fmla="*/ 227 h 546"/>
              <a:gd name="T72" fmla="*/ 154 w 353"/>
              <a:gd name="T73" fmla="*/ 172 h 546"/>
              <a:gd name="T74" fmla="*/ 152 w 353"/>
              <a:gd name="T75" fmla="*/ 155 h 546"/>
              <a:gd name="T76" fmla="*/ 136 w 353"/>
              <a:gd name="T77" fmla="*/ 156 h 546"/>
              <a:gd name="T78" fmla="*/ 108 w 353"/>
              <a:gd name="T79" fmla="*/ 307 h 546"/>
              <a:gd name="T80" fmla="*/ 126 w 353"/>
              <a:gd name="T81" fmla="*/ 308 h 546"/>
              <a:gd name="T82" fmla="*/ 131 w 353"/>
              <a:gd name="T83" fmla="*/ 308 h 546"/>
              <a:gd name="T84" fmla="*/ 114 w 353"/>
              <a:gd name="T85" fmla="*/ 396 h 546"/>
              <a:gd name="T86" fmla="*/ 33 w 353"/>
              <a:gd name="T87" fmla="*/ 204 h 546"/>
              <a:gd name="T88" fmla="*/ 31 w 353"/>
              <a:gd name="T89" fmla="*/ 183 h 546"/>
              <a:gd name="T90" fmla="*/ 177 w 353"/>
              <a:gd name="T91" fmla="*/ 30 h 546"/>
              <a:gd name="T92" fmla="*/ 322 w 353"/>
              <a:gd name="T93" fmla="*/ 183 h 546"/>
              <a:gd name="T94" fmla="*/ 177 w 353"/>
              <a:gd name="T95" fmla="*/ 147 h 546"/>
              <a:gd name="T96" fmla="*/ 177 w 353"/>
              <a:gd name="T97" fmla="*/ 75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53" h="546">
                <a:moveTo>
                  <a:pt x="353" y="176"/>
                </a:moveTo>
                <a:cubicBezTo>
                  <a:pt x="353" y="79"/>
                  <a:pt x="274" y="0"/>
                  <a:pt x="177" y="0"/>
                </a:cubicBezTo>
                <a:cubicBezTo>
                  <a:pt x="79" y="0"/>
                  <a:pt x="0" y="79"/>
                  <a:pt x="0" y="176"/>
                </a:cubicBezTo>
                <a:cubicBezTo>
                  <a:pt x="0" y="182"/>
                  <a:pt x="1" y="188"/>
                  <a:pt x="2" y="193"/>
                </a:cubicBezTo>
                <a:cubicBezTo>
                  <a:pt x="0" y="195"/>
                  <a:pt x="4" y="263"/>
                  <a:pt x="71" y="349"/>
                </a:cubicBezTo>
                <a:cubicBezTo>
                  <a:pt x="90" y="375"/>
                  <a:pt x="82" y="427"/>
                  <a:pt x="82" y="427"/>
                </a:cubicBezTo>
                <a:cubicBezTo>
                  <a:pt x="99" y="427"/>
                  <a:pt x="117" y="427"/>
                  <a:pt x="134" y="427"/>
                </a:cubicBezTo>
                <a:cubicBezTo>
                  <a:pt x="135" y="441"/>
                  <a:pt x="135" y="441"/>
                  <a:pt x="135" y="441"/>
                </a:cubicBezTo>
                <a:cubicBezTo>
                  <a:pt x="84" y="441"/>
                  <a:pt x="84" y="441"/>
                  <a:pt x="84" y="441"/>
                </a:cubicBezTo>
                <a:cubicBezTo>
                  <a:pt x="84" y="456"/>
                  <a:pt x="84" y="456"/>
                  <a:pt x="84" y="456"/>
                </a:cubicBezTo>
                <a:cubicBezTo>
                  <a:pt x="92" y="456"/>
                  <a:pt x="92" y="456"/>
                  <a:pt x="92" y="456"/>
                </a:cubicBezTo>
                <a:cubicBezTo>
                  <a:pt x="92" y="470"/>
                  <a:pt x="92" y="470"/>
                  <a:pt x="92" y="470"/>
                </a:cubicBezTo>
                <a:cubicBezTo>
                  <a:pt x="84" y="470"/>
                  <a:pt x="84" y="470"/>
                  <a:pt x="84" y="470"/>
                </a:cubicBezTo>
                <a:cubicBezTo>
                  <a:pt x="84" y="484"/>
                  <a:pt x="84" y="484"/>
                  <a:pt x="84" y="484"/>
                </a:cubicBezTo>
                <a:cubicBezTo>
                  <a:pt x="92" y="484"/>
                  <a:pt x="92" y="484"/>
                  <a:pt x="92" y="484"/>
                </a:cubicBezTo>
                <a:cubicBezTo>
                  <a:pt x="92" y="498"/>
                  <a:pt x="92" y="498"/>
                  <a:pt x="92" y="498"/>
                </a:cubicBezTo>
                <a:cubicBezTo>
                  <a:pt x="84" y="498"/>
                  <a:pt x="84" y="498"/>
                  <a:pt x="84" y="498"/>
                </a:cubicBezTo>
                <a:cubicBezTo>
                  <a:pt x="85" y="515"/>
                  <a:pt x="102" y="530"/>
                  <a:pt x="124" y="531"/>
                </a:cubicBezTo>
                <a:cubicBezTo>
                  <a:pt x="128" y="540"/>
                  <a:pt x="137" y="546"/>
                  <a:pt x="147" y="546"/>
                </a:cubicBezTo>
                <a:cubicBezTo>
                  <a:pt x="206" y="546"/>
                  <a:pt x="206" y="546"/>
                  <a:pt x="206" y="546"/>
                </a:cubicBezTo>
                <a:cubicBezTo>
                  <a:pt x="216" y="546"/>
                  <a:pt x="225" y="540"/>
                  <a:pt x="229" y="531"/>
                </a:cubicBezTo>
                <a:cubicBezTo>
                  <a:pt x="251" y="530"/>
                  <a:pt x="268" y="515"/>
                  <a:pt x="269" y="498"/>
                </a:cubicBezTo>
                <a:cubicBezTo>
                  <a:pt x="262" y="498"/>
                  <a:pt x="262" y="498"/>
                  <a:pt x="262" y="498"/>
                </a:cubicBezTo>
                <a:cubicBezTo>
                  <a:pt x="262" y="484"/>
                  <a:pt x="262" y="484"/>
                  <a:pt x="262" y="484"/>
                </a:cubicBezTo>
                <a:cubicBezTo>
                  <a:pt x="269" y="484"/>
                  <a:pt x="269" y="484"/>
                  <a:pt x="269" y="484"/>
                </a:cubicBezTo>
                <a:cubicBezTo>
                  <a:pt x="269" y="470"/>
                  <a:pt x="269" y="470"/>
                  <a:pt x="269" y="470"/>
                </a:cubicBezTo>
                <a:cubicBezTo>
                  <a:pt x="262" y="470"/>
                  <a:pt x="262" y="470"/>
                  <a:pt x="262" y="470"/>
                </a:cubicBezTo>
                <a:cubicBezTo>
                  <a:pt x="262" y="456"/>
                  <a:pt x="262" y="456"/>
                  <a:pt x="262" y="456"/>
                </a:cubicBezTo>
                <a:cubicBezTo>
                  <a:pt x="269" y="456"/>
                  <a:pt x="269" y="456"/>
                  <a:pt x="269" y="456"/>
                </a:cubicBezTo>
                <a:cubicBezTo>
                  <a:pt x="269" y="441"/>
                  <a:pt x="269" y="441"/>
                  <a:pt x="269" y="441"/>
                </a:cubicBezTo>
                <a:cubicBezTo>
                  <a:pt x="222" y="441"/>
                  <a:pt x="222" y="441"/>
                  <a:pt x="222" y="441"/>
                </a:cubicBezTo>
                <a:cubicBezTo>
                  <a:pt x="222" y="437"/>
                  <a:pt x="222" y="432"/>
                  <a:pt x="223" y="427"/>
                </a:cubicBezTo>
                <a:cubicBezTo>
                  <a:pt x="239" y="427"/>
                  <a:pt x="255" y="427"/>
                  <a:pt x="271" y="427"/>
                </a:cubicBezTo>
                <a:cubicBezTo>
                  <a:pt x="271" y="427"/>
                  <a:pt x="263" y="375"/>
                  <a:pt x="282" y="349"/>
                </a:cubicBezTo>
                <a:cubicBezTo>
                  <a:pt x="349" y="263"/>
                  <a:pt x="353" y="195"/>
                  <a:pt x="351" y="193"/>
                </a:cubicBezTo>
                <a:cubicBezTo>
                  <a:pt x="352" y="188"/>
                  <a:pt x="353" y="182"/>
                  <a:pt x="353" y="176"/>
                </a:cubicBezTo>
                <a:close/>
                <a:moveTo>
                  <a:pt x="174" y="308"/>
                </a:moveTo>
                <a:cubicBezTo>
                  <a:pt x="176" y="308"/>
                  <a:pt x="177" y="308"/>
                  <a:pt x="178" y="308"/>
                </a:cubicBezTo>
                <a:cubicBezTo>
                  <a:pt x="181" y="396"/>
                  <a:pt x="181" y="396"/>
                  <a:pt x="181" y="396"/>
                </a:cubicBezTo>
                <a:cubicBezTo>
                  <a:pt x="175" y="396"/>
                  <a:pt x="175" y="396"/>
                  <a:pt x="175" y="396"/>
                </a:cubicBezTo>
                <a:cubicBezTo>
                  <a:pt x="175" y="362"/>
                  <a:pt x="175" y="326"/>
                  <a:pt x="174" y="308"/>
                </a:cubicBezTo>
                <a:close/>
                <a:moveTo>
                  <a:pt x="174" y="441"/>
                </a:moveTo>
                <a:cubicBezTo>
                  <a:pt x="175" y="437"/>
                  <a:pt x="175" y="432"/>
                  <a:pt x="175" y="427"/>
                </a:cubicBezTo>
                <a:cubicBezTo>
                  <a:pt x="177" y="427"/>
                  <a:pt x="180" y="427"/>
                  <a:pt x="182" y="427"/>
                </a:cubicBezTo>
                <a:cubicBezTo>
                  <a:pt x="183" y="441"/>
                  <a:pt x="183" y="441"/>
                  <a:pt x="183" y="441"/>
                </a:cubicBezTo>
                <a:lnTo>
                  <a:pt x="174" y="441"/>
                </a:lnTo>
                <a:close/>
                <a:moveTo>
                  <a:pt x="322" y="183"/>
                </a:moveTo>
                <a:cubicBezTo>
                  <a:pt x="320" y="204"/>
                  <a:pt x="320" y="204"/>
                  <a:pt x="320" y="204"/>
                </a:cubicBezTo>
                <a:cubicBezTo>
                  <a:pt x="320" y="204"/>
                  <a:pt x="320" y="204"/>
                  <a:pt x="320" y="204"/>
                </a:cubicBezTo>
                <a:cubicBezTo>
                  <a:pt x="317" y="223"/>
                  <a:pt x="304" y="271"/>
                  <a:pt x="258" y="330"/>
                </a:cubicBezTo>
                <a:cubicBezTo>
                  <a:pt x="244" y="349"/>
                  <a:pt x="239" y="374"/>
                  <a:pt x="239" y="396"/>
                </a:cubicBezTo>
                <a:cubicBezTo>
                  <a:pt x="223" y="396"/>
                  <a:pt x="223" y="396"/>
                  <a:pt x="223" y="396"/>
                </a:cubicBezTo>
                <a:cubicBezTo>
                  <a:pt x="223" y="362"/>
                  <a:pt x="222" y="326"/>
                  <a:pt x="222" y="308"/>
                </a:cubicBezTo>
                <a:cubicBezTo>
                  <a:pt x="223" y="308"/>
                  <a:pt x="224" y="308"/>
                  <a:pt x="225" y="308"/>
                </a:cubicBezTo>
                <a:cubicBezTo>
                  <a:pt x="225" y="308"/>
                  <a:pt x="225" y="308"/>
                  <a:pt x="226" y="308"/>
                </a:cubicBezTo>
                <a:cubicBezTo>
                  <a:pt x="226" y="308"/>
                  <a:pt x="226" y="308"/>
                  <a:pt x="226" y="308"/>
                </a:cubicBezTo>
                <a:cubicBezTo>
                  <a:pt x="232" y="308"/>
                  <a:pt x="239" y="307"/>
                  <a:pt x="245" y="307"/>
                </a:cubicBezTo>
                <a:cubicBezTo>
                  <a:pt x="235" y="172"/>
                  <a:pt x="235" y="172"/>
                  <a:pt x="235" y="172"/>
                </a:cubicBezTo>
                <a:cubicBezTo>
                  <a:pt x="234" y="163"/>
                  <a:pt x="226" y="156"/>
                  <a:pt x="217" y="156"/>
                </a:cubicBezTo>
                <a:cubicBezTo>
                  <a:pt x="217" y="156"/>
                  <a:pt x="205" y="154"/>
                  <a:pt x="200" y="154"/>
                </a:cubicBezTo>
                <a:cubicBezTo>
                  <a:pt x="200" y="155"/>
                  <a:pt x="200" y="155"/>
                  <a:pt x="200" y="155"/>
                </a:cubicBezTo>
                <a:cubicBezTo>
                  <a:pt x="213" y="165"/>
                  <a:pt x="213" y="165"/>
                  <a:pt x="213" y="165"/>
                </a:cubicBezTo>
                <a:cubicBezTo>
                  <a:pt x="198" y="172"/>
                  <a:pt x="198" y="172"/>
                  <a:pt x="198" y="172"/>
                </a:cubicBezTo>
                <a:cubicBezTo>
                  <a:pt x="205" y="184"/>
                  <a:pt x="205" y="184"/>
                  <a:pt x="205" y="184"/>
                </a:cubicBezTo>
                <a:cubicBezTo>
                  <a:pt x="186" y="225"/>
                  <a:pt x="186" y="225"/>
                  <a:pt x="186" y="225"/>
                </a:cubicBezTo>
                <a:cubicBezTo>
                  <a:pt x="183" y="169"/>
                  <a:pt x="183" y="169"/>
                  <a:pt x="183" y="169"/>
                </a:cubicBezTo>
                <a:cubicBezTo>
                  <a:pt x="186" y="167"/>
                  <a:pt x="186" y="167"/>
                  <a:pt x="186" y="167"/>
                </a:cubicBezTo>
                <a:cubicBezTo>
                  <a:pt x="182" y="153"/>
                  <a:pt x="182" y="153"/>
                  <a:pt x="182" y="153"/>
                </a:cubicBezTo>
                <a:cubicBezTo>
                  <a:pt x="171" y="153"/>
                  <a:pt x="171" y="153"/>
                  <a:pt x="171" y="153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67" y="227"/>
                  <a:pt x="167" y="227"/>
                  <a:pt x="167" y="227"/>
                </a:cubicBezTo>
                <a:cubicBezTo>
                  <a:pt x="147" y="184"/>
                  <a:pt x="147" y="184"/>
                  <a:pt x="147" y="184"/>
                </a:cubicBezTo>
                <a:cubicBezTo>
                  <a:pt x="154" y="172"/>
                  <a:pt x="154" y="172"/>
                  <a:pt x="154" y="172"/>
                </a:cubicBezTo>
                <a:cubicBezTo>
                  <a:pt x="139" y="165"/>
                  <a:pt x="139" y="165"/>
                  <a:pt x="139" y="165"/>
                </a:cubicBezTo>
                <a:cubicBezTo>
                  <a:pt x="152" y="155"/>
                  <a:pt x="152" y="155"/>
                  <a:pt x="152" y="155"/>
                </a:cubicBezTo>
                <a:cubicBezTo>
                  <a:pt x="152" y="154"/>
                  <a:pt x="152" y="154"/>
                  <a:pt x="152" y="154"/>
                </a:cubicBezTo>
                <a:cubicBezTo>
                  <a:pt x="147" y="154"/>
                  <a:pt x="136" y="156"/>
                  <a:pt x="136" y="156"/>
                </a:cubicBezTo>
                <a:cubicBezTo>
                  <a:pt x="127" y="156"/>
                  <a:pt x="119" y="163"/>
                  <a:pt x="118" y="172"/>
                </a:cubicBezTo>
                <a:cubicBezTo>
                  <a:pt x="108" y="307"/>
                  <a:pt x="108" y="307"/>
                  <a:pt x="108" y="307"/>
                </a:cubicBezTo>
                <a:cubicBezTo>
                  <a:pt x="114" y="307"/>
                  <a:pt x="120" y="308"/>
                  <a:pt x="126" y="308"/>
                </a:cubicBezTo>
                <a:cubicBezTo>
                  <a:pt x="126" y="308"/>
                  <a:pt x="126" y="308"/>
                  <a:pt x="126" y="308"/>
                </a:cubicBezTo>
                <a:cubicBezTo>
                  <a:pt x="127" y="308"/>
                  <a:pt x="128" y="308"/>
                  <a:pt x="128" y="308"/>
                </a:cubicBezTo>
                <a:cubicBezTo>
                  <a:pt x="129" y="308"/>
                  <a:pt x="130" y="308"/>
                  <a:pt x="131" y="308"/>
                </a:cubicBezTo>
                <a:cubicBezTo>
                  <a:pt x="133" y="396"/>
                  <a:pt x="133" y="396"/>
                  <a:pt x="133" y="396"/>
                </a:cubicBezTo>
                <a:cubicBezTo>
                  <a:pt x="114" y="396"/>
                  <a:pt x="114" y="396"/>
                  <a:pt x="114" y="396"/>
                </a:cubicBezTo>
                <a:cubicBezTo>
                  <a:pt x="114" y="375"/>
                  <a:pt x="109" y="349"/>
                  <a:pt x="95" y="331"/>
                </a:cubicBezTo>
                <a:cubicBezTo>
                  <a:pt x="49" y="271"/>
                  <a:pt x="36" y="223"/>
                  <a:pt x="33" y="204"/>
                </a:cubicBezTo>
                <a:cubicBezTo>
                  <a:pt x="33" y="204"/>
                  <a:pt x="33" y="204"/>
                  <a:pt x="33" y="204"/>
                </a:cubicBezTo>
                <a:cubicBezTo>
                  <a:pt x="31" y="183"/>
                  <a:pt x="31" y="183"/>
                  <a:pt x="31" y="183"/>
                </a:cubicBezTo>
                <a:cubicBezTo>
                  <a:pt x="31" y="181"/>
                  <a:pt x="31" y="179"/>
                  <a:pt x="31" y="176"/>
                </a:cubicBezTo>
                <a:cubicBezTo>
                  <a:pt x="31" y="96"/>
                  <a:pt x="96" y="30"/>
                  <a:pt x="177" y="30"/>
                </a:cubicBezTo>
                <a:cubicBezTo>
                  <a:pt x="257" y="30"/>
                  <a:pt x="322" y="96"/>
                  <a:pt x="322" y="176"/>
                </a:cubicBezTo>
                <a:cubicBezTo>
                  <a:pt x="322" y="179"/>
                  <a:pt x="322" y="181"/>
                  <a:pt x="322" y="183"/>
                </a:cubicBezTo>
                <a:close/>
                <a:moveTo>
                  <a:pt x="205" y="111"/>
                </a:moveTo>
                <a:cubicBezTo>
                  <a:pt x="205" y="131"/>
                  <a:pt x="192" y="147"/>
                  <a:pt x="177" y="147"/>
                </a:cubicBezTo>
                <a:cubicBezTo>
                  <a:pt x="161" y="147"/>
                  <a:pt x="148" y="131"/>
                  <a:pt x="148" y="111"/>
                </a:cubicBezTo>
                <a:cubicBezTo>
                  <a:pt x="148" y="91"/>
                  <a:pt x="161" y="75"/>
                  <a:pt x="177" y="75"/>
                </a:cubicBezTo>
                <a:cubicBezTo>
                  <a:pt x="192" y="75"/>
                  <a:pt x="205" y="91"/>
                  <a:pt x="205" y="111"/>
                </a:cubicBezTo>
                <a:close/>
              </a:path>
            </a:pathLst>
          </a:custGeom>
          <a:solidFill>
            <a:srgbClr val="5650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8" name="wps稻壳儿佳誉设计原创链接：http://chn.docer.com/works?userid=219874625_7_11"/>
          <p:cNvSpPr>
            <a:spLocks noEditPoints="1"/>
          </p:cNvSpPr>
          <p:nvPr/>
        </p:nvSpPr>
        <p:spPr bwMode="auto">
          <a:xfrm>
            <a:off x="4653309" y="2353476"/>
            <a:ext cx="411094" cy="771848"/>
          </a:xfrm>
          <a:custGeom>
            <a:avLst/>
            <a:gdLst>
              <a:gd name="T0" fmla="*/ 177 w 311"/>
              <a:gd name="T1" fmla="*/ 218 h 584"/>
              <a:gd name="T2" fmla="*/ 177 w 311"/>
              <a:gd name="T3" fmla="*/ 288 h 584"/>
              <a:gd name="T4" fmla="*/ 304 w 311"/>
              <a:gd name="T5" fmla="*/ 240 h 584"/>
              <a:gd name="T6" fmla="*/ 282 w 311"/>
              <a:gd name="T7" fmla="*/ 250 h 584"/>
              <a:gd name="T8" fmla="*/ 282 w 311"/>
              <a:gd name="T9" fmla="*/ 273 h 584"/>
              <a:gd name="T10" fmla="*/ 282 w 311"/>
              <a:gd name="T11" fmla="*/ 280 h 584"/>
              <a:gd name="T12" fmla="*/ 282 w 311"/>
              <a:gd name="T13" fmla="*/ 281 h 584"/>
              <a:gd name="T14" fmla="*/ 282 w 311"/>
              <a:gd name="T15" fmla="*/ 281 h 584"/>
              <a:gd name="T16" fmla="*/ 271 w 311"/>
              <a:gd name="T17" fmla="*/ 299 h 584"/>
              <a:gd name="T18" fmla="*/ 222 w 311"/>
              <a:gd name="T19" fmla="*/ 319 h 584"/>
              <a:gd name="T20" fmla="*/ 226 w 311"/>
              <a:gd name="T21" fmla="*/ 448 h 584"/>
              <a:gd name="T22" fmla="*/ 222 w 311"/>
              <a:gd name="T23" fmla="*/ 584 h 584"/>
              <a:gd name="T24" fmla="*/ 179 w 311"/>
              <a:gd name="T25" fmla="*/ 448 h 584"/>
              <a:gd name="T26" fmla="*/ 174 w 311"/>
              <a:gd name="T27" fmla="*/ 584 h 584"/>
              <a:gd name="T28" fmla="*/ 131 w 311"/>
              <a:gd name="T29" fmla="*/ 448 h 584"/>
              <a:gd name="T30" fmla="*/ 128 w 311"/>
              <a:gd name="T31" fmla="*/ 447 h 584"/>
              <a:gd name="T32" fmla="*/ 106 w 311"/>
              <a:gd name="T33" fmla="*/ 438 h 584"/>
              <a:gd name="T34" fmla="*/ 83 w 311"/>
              <a:gd name="T35" fmla="*/ 391 h 584"/>
              <a:gd name="T36" fmla="*/ 77 w 311"/>
              <a:gd name="T37" fmla="*/ 379 h 584"/>
              <a:gd name="T38" fmla="*/ 75 w 311"/>
              <a:gd name="T39" fmla="*/ 376 h 584"/>
              <a:gd name="T40" fmla="*/ 75 w 311"/>
              <a:gd name="T41" fmla="*/ 376 h 584"/>
              <a:gd name="T42" fmla="*/ 77 w 311"/>
              <a:gd name="T43" fmla="*/ 355 h 584"/>
              <a:gd name="T44" fmla="*/ 77 w 311"/>
              <a:gd name="T45" fmla="*/ 355 h 584"/>
              <a:gd name="T46" fmla="*/ 137 w 311"/>
              <a:gd name="T47" fmla="*/ 297 h 584"/>
              <a:gd name="T48" fmla="*/ 153 w 311"/>
              <a:gd name="T49" fmla="*/ 296 h 584"/>
              <a:gd name="T50" fmla="*/ 141 w 311"/>
              <a:gd name="T51" fmla="*/ 306 h 584"/>
              <a:gd name="T52" fmla="*/ 148 w 311"/>
              <a:gd name="T53" fmla="*/ 325 h 584"/>
              <a:gd name="T54" fmla="*/ 170 w 311"/>
              <a:gd name="T55" fmla="*/ 308 h 584"/>
              <a:gd name="T56" fmla="*/ 171 w 311"/>
              <a:gd name="T57" fmla="*/ 293 h 584"/>
              <a:gd name="T58" fmla="*/ 186 w 311"/>
              <a:gd name="T59" fmla="*/ 306 h 584"/>
              <a:gd name="T60" fmla="*/ 186 w 311"/>
              <a:gd name="T61" fmla="*/ 366 h 584"/>
              <a:gd name="T62" fmla="*/ 198 w 311"/>
              <a:gd name="T63" fmla="*/ 314 h 584"/>
              <a:gd name="T64" fmla="*/ 198 w 311"/>
              <a:gd name="T65" fmla="*/ 294 h 584"/>
              <a:gd name="T66" fmla="*/ 245 w 311"/>
              <a:gd name="T67" fmla="*/ 266 h 584"/>
              <a:gd name="T68" fmla="*/ 242 w 311"/>
              <a:gd name="T69" fmla="*/ 227 h 584"/>
              <a:gd name="T70" fmla="*/ 203 w 311"/>
              <a:gd name="T71" fmla="*/ 188 h 584"/>
              <a:gd name="T72" fmla="*/ 138 w 311"/>
              <a:gd name="T73" fmla="*/ 214 h 584"/>
              <a:gd name="T74" fmla="*/ 90 w 311"/>
              <a:gd name="T75" fmla="*/ 13 h 584"/>
              <a:gd name="T76" fmla="*/ 205 w 311"/>
              <a:gd name="T77" fmla="*/ 163 h 584"/>
              <a:gd name="T78" fmla="*/ 220 w 311"/>
              <a:gd name="T79" fmla="*/ 167 h 584"/>
              <a:gd name="T80" fmla="*/ 298 w 311"/>
              <a:gd name="T81" fmla="*/ 209 h 584"/>
              <a:gd name="T82" fmla="*/ 178 w 311"/>
              <a:gd name="T83" fmla="*/ 98 h 584"/>
              <a:gd name="T84" fmla="*/ 50 w 311"/>
              <a:gd name="T85" fmla="*/ 129 h 584"/>
              <a:gd name="T86" fmla="*/ 178 w 311"/>
              <a:gd name="T87" fmla="*/ 98 h 584"/>
              <a:gd name="T88" fmla="*/ 113 w 311"/>
              <a:gd name="T89" fmla="*/ 369 h 584"/>
              <a:gd name="T90" fmla="*/ 124 w 311"/>
              <a:gd name="T91" fmla="*/ 389 h 584"/>
              <a:gd name="T92" fmla="*/ 130 w 311"/>
              <a:gd name="T93" fmla="*/ 348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11" h="584">
                <a:moveTo>
                  <a:pt x="148" y="253"/>
                </a:moveTo>
                <a:cubicBezTo>
                  <a:pt x="148" y="234"/>
                  <a:pt x="161" y="218"/>
                  <a:pt x="177" y="218"/>
                </a:cubicBezTo>
                <a:cubicBezTo>
                  <a:pt x="192" y="218"/>
                  <a:pt x="205" y="234"/>
                  <a:pt x="205" y="253"/>
                </a:cubicBezTo>
                <a:cubicBezTo>
                  <a:pt x="205" y="273"/>
                  <a:pt x="192" y="288"/>
                  <a:pt x="177" y="288"/>
                </a:cubicBezTo>
                <a:cubicBezTo>
                  <a:pt x="161" y="288"/>
                  <a:pt x="148" y="273"/>
                  <a:pt x="148" y="253"/>
                </a:cubicBezTo>
                <a:close/>
                <a:moveTo>
                  <a:pt x="304" y="240"/>
                </a:moveTo>
                <a:cubicBezTo>
                  <a:pt x="301" y="245"/>
                  <a:pt x="296" y="249"/>
                  <a:pt x="291" y="250"/>
                </a:cubicBezTo>
                <a:cubicBezTo>
                  <a:pt x="288" y="251"/>
                  <a:pt x="285" y="251"/>
                  <a:pt x="282" y="250"/>
                </a:cubicBezTo>
                <a:cubicBezTo>
                  <a:pt x="282" y="264"/>
                  <a:pt x="282" y="264"/>
                  <a:pt x="282" y="264"/>
                </a:cubicBezTo>
                <a:cubicBezTo>
                  <a:pt x="282" y="273"/>
                  <a:pt x="282" y="273"/>
                  <a:pt x="282" y="273"/>
                </a:cubicBezTo>
                <a:cubicBezTo>
                  <a:pt x="282" y="277"/>
                  <a:pt x="282" y="277"/>
                  <a:pt x="282" y="277"/>
                </a:cubicBezTo>
                <a:cubicBezTo>
                  <a:pt x="282" y="280"/>
                  <a:pt x="282" y="280"/>
                  <a:pt x="282" y="280"/>
                </a:cubicBezTo>
                <a:cubicBezTo>
                  <a:pt x="282" y="281"/>
                  <a:pt x="282" y="281"/>
                  <a:pt x="282" y="281"/>
                </a:cubicBezTo>
                <a:cubicBezTo>
                  <a:pt x="282" y="281"/>
                  <a:pt x="282" y="281"/>
                  <a:pt x="282" y="281"/>
                </a:cubicBezTo>
                <a:cubicBezTo>
                  <a:pt x="282" y="281"/>
                  <a:pt x="282" y="281"/>
                  <a:pt x="282" y="281"/>
                </a:cubicBezTo>
                <a:cubicBezTo>
                  <a:pt x="282" y="281"/>
                  <a:pt x="282" y="281"/>
                  <a:pt x="282" y="281"/>
                </a:cubicBezTo>
                <a:cubicBezTo>
                  <a:pt x="284" y="279"/>
                  <a:pt x="286" y="276"/>
                  <a:pt x="271" y="299"/>
                </a:cubicBezTo>
                <a:cubicBezTo>
                  <a:pt x="271" y="299"/>
                  <a:pt x="271" y="299"/>
                  <a:pt x="271" y="299"/>
                </a:cubicBezTo>
                <a:cubicBezTo>
                  <a:pt x="271" y="299"/>
                  <a:pt x="271" y="299"/>
                  <a:pt x="271" y="299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24" y="361"/>
                  <a:pt x="225" y="404"/>
                  <a:pt x="226" y="447"/>
                </a:cubicBezTo>
                <a:cubicBezTo>
                  <a:pt x="226" y="447"/>
                  <a:pt x="226" y="447"/>
                  <a:pt x="226" y="448"/>
                </a:cubicBezTo>
                <a:cubicBezTo>
                  <a:pt x="224" y="448"/>
                  <a:pt x="223" y="448"/>
                  <a:pt x="222" y="448"/>
                </a:cubicBezTo>
                <a:cubicBezTo>
                  <a:pt x="222" y="475"/>
                  <a:pt x="223" y="544"/>
                  <a:pt x="222" y="584"/>
                </a:cubicBezTo>
                <a:cubicBezTo>
                  <a:pt x="183" y="584"/>
                  <a:pt x="183" y="584"/>
                  <a:pt x="183" y="584"/>
                </a:cubicBezTo>
                <a:cubicBezTo>
                  <a:pt x="179" y="448"/>
                  <a:pt x="179" y="448"/>
                  <a:pt x="179" y="448"/>
                </a:cubicBezTo>
                <a:cubicBezTo>
                  <a:pt x="177" y="448"/>
                  <a:pt x="176" y="448"/>
                  <a:pt x="175" y="448"/>
                </a:cubicBezTo>
                <a:cubicBezTo>
                  <a:pt x="175" y="475"/>
                  <a:pt x="176" y="544"/>
                  <a:pt x="174" y="584"/>
                </a:cubicBezTo>
                <a:cubicBezTo>
                  <a:pt x="136" y="584"/>
                  <a:pt x="136" y="584"/>
                  <a:pt x="136" y="584"/>
                </a:cubicBezTo>
                <a:cubicBezTo>
                  <a:pt x="131" y="448"/>
                  <a:pt x="131" y="448"/>
                  <a:pt x="131" y="448"/>
                </a:cubicBezTo>
                <a:cubicBezTo>
                  <a:pt x="130" y="448"/>
                  <a:pt x="129" y="448"/>
                  <a:pt x="128" y="448"/>
                </a:cubicBezTo>
                <a:cubicBezTo>
                  <a:pt x="128" y="447"/>
                  <a:pt x="128" y="447"/>
                  <a:pt x="128" y="447"/>
                </a:cubicBezTo>
                <a:cubicBezTo>
                  <a:pt x="128" y="440"/>
                  <a:pt x="128" y="433"/>
                  <a:pt x="128" y="427"/>
                </a:cubicBezTo>
                <a:cubicBezTo>
                  <a:pt x="121" y="431"/>
                  <a:pt x="114" y="435"/>
                  <a:pt x="106" y="438"/>
                </a:cubicBezTo>
                <a:cubicBezTo>
                  <a:pt x="91" y="407"/>
                  <a:pt x="91" y="407"/>
                  <a:pt x="91" y="407"/>
                </a:cubicBezTo>
                <a:cubicBezTo>
                  <a:pt x="83" y="391"/>
                  <a:pt x="83" y="391"/>
                  <a:pt x="83" y="391"/>
                </a:cubicBezTo>
                <a:cubicBezTo>
                  <a:pt x="79" y="383"/>
                  <a:pt x="79" y="383"/>
                  <a:pt x="79" y="383"/>
                </a:cubicBezTo>
                <a:cubicBezTo>
                  <a:pt x="77" y="379"/>
                  <a:pt x="77" y="379"/>
                  <a:pt x="77" y="379"/>
                </a:cubicBezTo>
                <a:cubicBezTo>
                  <a:pt x="76" y="377"/>
                  <a:pt x="76" y="377"/>
                  <a:pt x="76" y="377"/>
                </a:cubicBezTo>
                <a:cubicBezTo>
                  <a:pt x="75" y="376"/>
                  <a:pt x="75" y="376"/>
                  <a:pt x="75" y="376"/>
                </a:cubicBezTo>
                <a:cubicBezTo>
                  <a:pt x="75" y="376"/>
                  <a:pt x="75" y="376"/>
                  <a:pt x="75" y="376"/>
                </a:cubicBezTo>
                <a:cubicBezTo>
                  <a:pt x="75" y="376"/>
                  <a:pt x="75" y="376"/>
                  <a:pt x="75" y="376"/>
                </a:cubicBezTo>
                <a:cubicBezTo>
                  <a:pt x="75" y="376"/>
                  <a:pt x="75" y="376"/>
                  <a:pt x="75" y="376"/>
                </a:cubicBezTo>
                <a:cubicBezTo>
                  <a:pt x="76" y="367"/>
                  <a:pt x="72" y="396"/>
                  <a:pt x="77" y="355"/>
                </a:cubicBezTo>
                <a:cubicBezTo>
                  <a:pt x="77" y="355"/>
                  <a:pt x="77" y="355"/>
                  <a:pt x="77" y="355"/>
                </a:cubicBezTo>
                <a:cubicBezTo>
                  <a:pt x="77" y="355"/>
                  <a:pt x="77" y="355"/>
                  <a:pt x="77" y="355"/>
                </a:cubicBezTo>
                <a:cubicBezTo>
                  <a:pt x="125" y="303"/>
                  <a:pt x="125" y="303"/>
                  <a:pt x="125" y="303"/>
                </a:cubicBezTo>
                <a:cubicBezTo>
                  <a:pt x="129" y="300"/>
                  <a:pt x="133" y="298"/>
                  <a:pt x="137" y="297"/>
                </a:cubicBezTo>
                <a:cubicBezTo>
                  <a:pt x="138" y="297"/>
                  <a:pt x="138" y="297"/>
                  <a:pt x="139" y="297"/>
                </a:cubicBezTo>
                <a:cubicBezTo>
                  <a:pt x="143" y="296"/>
                  <a:pt x="148" y="296"/>
                  <a:pt x="153" y="296"/>
                </a:cubicBezTo>
                <a:cubicBezTo>
                  <a:pt x="153" y="296"/>
                  <a:pt x="153" y="296"/>
                  <a:pt x="153" y="296"/>
                </a:cubicBezTo>
                <a:cubicBezTo>
                  <a:pt x="141" y="306"/>
                  <a:pt x="141" y="306"/>
                  <a:pt x="141" y="306"/>
                </a:cubicBezTo>
                <a:cubicBezTo>
                  <a:pt x="155" y="314"/>
                  <a:pt x="155" y="314"/>
                  <a:pt x="155" y="314"/>
                </a:cubicBezTo>
                <a:cubicBezTo>
                  <a:pt x="148" y="325"/>
                  <a:pt x="148" y="325"/>
                  <a:pt x="148" y="325"/>
                </a:cubicBezTo>
                <a:cubicBezTo>
                  <a:pt x="167" y="366"/>
                  <a:pt x="167" y="366"/>
                  <a:pt x="167" y="366"/>
                </a:cubicBezTo>
                <a:cubicBezTo>
                  <a:pt x="170" y="308"/>
                  <a:pt x="170" y="308"/>
                  <a:pt x="170" y="308"/>
                </a:cubicBezTo>
                <a:cubicBezTo>
                  <a:pt x="167" y="306"/>
                  <a:pt x="167" y="306"/>
                  <a:pt x="167" y="306"/>
                </a:cubicBezTo>
                <a:cubicBezTo>
                  <a:pt x="171" y="293"/>
                  <a:pt x="171" y="293"/>
                  <a:pt x="171" y="293"/>
                </a:cubicBezTo>
                <a:cubicBezTo>
                  <a:pt x="182" y="293"/>
                  <a:pt x="182" y="293"/>
                  <a:pt x="182" y="293"/>
                </a:cubicBezTo>
                <a:cubicBezTo>
                  <a:pt x="186" y="306"/>
                  <a:pt x="186" y="306"/>
                  <a:pt x="186" y="306"/>
                </a:cubicBezTo>
                <a:cubicBezTo>
                  <a:pt x="183" y="308"/>
                  <a:pt x="183" y="308"/>
                  <a:pt x="183" y="308"/>
                </a:cubicBezTo>
                <a:cubicBezTo>
                  <a:pt x="186" y="366"/>
                  <a:pt x="186" y="366"/>
                  <a:pt x="186" y="366"/>
                </a:cubicBezTo>
                <a:cubicBezTo>
                  <a:pt x="205" y="325"/>
                  <a:pt x="205" y="325"/>
                  <a:pt x="205" y="325"/>
                </a:cubicBezTo>
                <a:cubicBezTo>
                  <a:pt x="198" y="314"/>
                  <a:pt x="198" y="314"/>
                  <a:pt x="198" y="314"/>
                </a:cubicBezTo>
                <a:cubicBezTo>
                  <a:pt x="213" y="306"/>
                  <a:pt x="213" y="306"/>
                  <a:pt x="213" y="306"/>
                </a:cubicBezTo>
                <a:cubicBezTo>
                  <a:pt x="198" y="294"/>
                  <a:pt x="198" y="294"/>
                  <a:pt x="198" y="294"/>
                </a:cubicBezTo>
                <a:cubicBezTo>
                  <a:pt x="245" y="271"/>
                  <a:pt x="245" y="271"/>
                  <a:pt x="245" y="271"/>
                </a:cubicBezTo>
                <a:cubicBezTo>
                  <a:pt x="245" y="266"/>
                  <a:pt x="245" y="266"/>
                  <a:pt x="245" y="266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2" y="227"/>
                  <a:pt x="242" y="227"/>
                  <a:pt x="242" y="227"/>
                </a:cubicBezTo>
                <a:cubicBezTo>
                  <a:pt x="213" y="208"/>
                  <a:pt x="213" y="208"/>
                  <a:pt x="213" y="208"/>
                </a:cubicBezTo>
                <a:cubicBezTo>
                  <a:pt x="206" y="203"/>
                  <a:pt x="202" y="195"/>
                  <a:pt x="203" y="188"/>
                </a:cubicBezTo>
                <a:cubicBezTo>
                  <a:pt x="192" y="181"/>
                  <a:pt x="192" y="181"/>
                  <a:pt x="192" y="181"/>
                </a:cubicBezTo>
                <a:cubicBezTo>
                  <a:pt x="179" y="197"/>
                  <a:pt x="160" y="209"/>
                  <a:pt x="138" y="214"/>
                </a:cubicBezTo>
                <a:cubicBezTo>
                  <a:pt x="83" y="228"/>
                  <a:pt x="27" y="194"/>
                  <a:pt x="13" y="138"/>
                </a:cubicBezTo>
                <a:cubicBezTo>
                  <a:pt x="0" y="83"/>
                  <a:pt x="34" y="27"/>
                  <a:pt x="90" y="13"/>
                </a:cubicBezTo>
                <a:cubicBezTo>
                  <a:pt x="145" y="0"/>
                  <a:pt x="201" y="34"/>
                  <a:pt x="214" y="89"/>
                </a:cubicBezTo>
                <a:cubicBezTo>
                  <a:pt x="221" y="115"/>
                  <a:pt x="217" y="141"/>
                  <a:pt x="205" y="163"/>
                </a:cubicBezTo>
                <a:cubicBezTo>
                  <a:pt x="215" y="169"/>
                  <a:pt x="215" y="169"/>
                  <a:pt x="215" y="169"/>
                </a:cubicBezTo>
                <a:cubicBezTo>
                  <a:pt x="216" y="168"/>
                  <a:pt x="218" y="168"/>
                  <a:pt x="220" y="167"/>
                </a:cubicBezTo>
                <a:cubicBezTo>
                  <a:pt x="226" y="166"/>
                  <a:pt x="232" y="167"/>
                  <a:pt x="237" y="170"/>
                </a:cubicBezTo>
                <a:cubicBezTo>
                  <a:pt x="298" y="209"/>
                  <a:pt x="298" y="209"/>
                  <a:pt x="298" y="209"/>
                </a:cubicBezTo>
                <a:cubicBezTo>
                  <a:pt x="308" y="216"/>
                  <a:pt x="311" y="230"/>
                  <a:pt x="304" y="240"/>
                </a:cubicBezTo>
                <a:close/>
                <a:moveTo>
                  <a:pt x="178" y="98"/>
                </a:moveTo>
                <a:cubicBezTo>
                  <a:pt x="170" y="63"/>
                  <a:pt x="134" y="41"/>
                  <a:pt x="98" y="49"/>
                </a:cubicBezTo>
                <a:cubicBezTo>
                  <a:pt x="63" y="58"/>
                  <a:pt x="41" y="94"/>
                  <a:pt x="50" y="129"/>
                </a:cubicBezTo>
                <a:cubicBezTo>
                  <a:pt x="58" y="165"/>
                  <a:pt x="94" y="187"/>
                  <a:pt x="130" y="178"/>
                </a:cubicBezTo>
                <a:cubicBezTo>
                  <a:pt x="165" y="170"/>
                  <a:pt x="187" y="134"/>
                  <a:pt x="178" y="98"/>
                </a:cubicBezTo>
                <a:close/>
                <a:moveTo>
                  <a:pt x="130" y="348"/>
                </a:moveTo>
                <a:cubicBezTo>
                  <a:pt x="113" y="369"/>
                  <a:pt x="113" y="369"/>
                  <a:pt x="113" y="369"/>
                </a:cubicBezTo>
                <a:cubicBezTo>
                  <a:pt x="115" y="373"/>
                  <a:pt x="115" y="373"/>
                  <a:pt x="115" y="373"/>
                </a:cubicBezTo>
                <a:cubicBezTo>
                  <a:pt x="124" y="389"/>
                  <a:pt x="124" y="389"/>
                  <a:pt x="124" y="389"/>
                </a:cubicBezTo>
                <a:cubicBezTo>
                  <a:pt x="129" y="397"/>
                  <a:pt x="129" y="397"/>
                  <a:pt x="129" y="397"/>
                </a:cubicBezTo>
                <a:cubicBezTo>
                  <a:pt x="129" y="380"/>
                  <a:pt x="129" y="364"/>
                  <a:pt x="130" y="348"/>
                </a:cubicBezTo>
                <a:close/>
              </a:path>
            </a:pathLst>
          </a:custGeom>
          <a:solidFill>
            <a:srgbClr val="5650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9" name="wps稻壳儿佳誉设计原创链接：http://chn.docer.com/works?userid=219874625_7_12"/>
          <p:cNvSpPr>
            <a:spLocks noEditPoints="1"/>
          </p:cNvSpPr>
          <p:nvPr/>
        </p:nvSpPr>
        <p:spPr bwMode="auto">
          <a:xfrm>
            <a:off x="2286109" y="2900040"/>
            <a:ext cx="701374" cy="686834"/>
          </a:xfrm>
          <a:custGeom>
            <a:avLst/>
            <a:gdLst>
              <a:gd name="T0" fmla="*/ 262 w 531"/>
              <a:gd name="T1" fmla="*/ 4 h 520"/>
              <a:gd name="T2" fmla="*/ 246 w 531"/>
              <a:gd name="T3" fmla="*/ 83 h 520"/>
              <a:gd name="T4" fmla="*/ 130 w 531"/>
              <a:gd name="T5" fmla="*/ 160 h 520"/>
              <a:gd name="T6" fmla="*/ 128 w 531"/>
              <a:gd name="T7" fmla="*/ 239 h 520"/>
              <a:gd name="T8" fmla="*/ 156 w 531"/>
              <a:gd name="T9" fmla="*/ 249 h 520"/>
              <a:gd name="T10" fmla="*/ 105 w 531"/>
              <a:gd name="T11" fmla="*/ 399 h 520"/>
              <a:gd name="T12" fmla="*/ 194 w 531"/>
              <a:gd name="T13" fmla="*/ 307 h 520"/>
              <a:gd name="T14" fmla="*/ 256 w 531"/>
              <a:gd name="T15" fmla="*/ 272 h 520"/>
              <a:gd name="T16" fmla="*/ 243 w 531"/>
              <a:gd name="T17" fmla="*/ 327 h 520"/>
              <a:gd name="T18" fmla="*/ 301 w 531"/>
              <a:gd name="T19" fmla="*/ 287 h 520"/>
              <a:gd name="T20" fmla="*/ 286 w 531"/>
              <a:gd name="T21" fmla="*/ 225 h 520"/>
              <a:gd name="T22" fmla="*/ 284 w 531"/>
              <a:gd name="T23" fmla="*/ 225 h 520"/>
              <a:gd name="T24" fmla="*/ 273 w 531"/>
              <a:gd name="T25" fmla="*/ 224 h 520"/>
              <a:gd name="T26" fmla="*/ 233 w 531"/>
              <a:gd name="T27" fmla="*/ 221 h 520"/>
              <a:gd name="T28" fmla="*/ 266 w 531"/>
              <a:gd name="T29" fmla="*/ 162 h 520"/>
              <a:gd name="T30" fmla="*/ 280 w 531"/>
              <a:gd name="T31" fmla="*/ 183 h 520"/>
              <a:gd name="T32" fmla="*/ 298 w 531"/>
              <a:gd name="T33" fmla="*/ 194 h 520"/>
              <a:gd name="T34" fmla="*/ 300 w 531"/>
              <a:gd name="T35" fmla="*/ 194 h 520"/>
              <a:gd name="T36" fmla="*/ 390 w 531"/>
              <a:gd name="T37" fmla="*/ 195 h 520"/>
              <a:gd name="T38" fmla="*/ 310 w 531"/>
              <a:gd name="T39" fmla="*/ 152 h 520"/>
              <a:gd name="T40" fmla="*/ 298 w 531"/>
              <a:gd name="T41" fmla="*/ 139 h 520"/>
              <a:gd name="T42" fmla="*/ 258 w 531"/>
              <a:gd name="T43" fmla="*/ 99 h 520"/>
              <a:gd name="T44" fmla="*/ 259 w 531"/>
              <a:gd name="T45" fmla="*/ 112 h 520"/>
              <a:gd name="T46" fmla="*/ 247 w 531"/>
              <a:gd name="T47" fmla="*/ 132 h 520"/>
              <a:gd name="T48" fmla="*/ 240 w 531"/>
              <a:gd name="T49" fmla="*/ 109 h 520"/>
              <a:gd name="T50" fmla="*/ 245 w 531"/>
              <a:gd name="T51" fmla="*/ 92 h 520"/>
              <a:gd name="T52" fmla="*/ 231 w 531"/>
              <a:gd name="T53" fmla="*/ 103 h 520"/>
              <a:gd name="T54" fmla="*/ 209 w 531"/>
              <a:gd name="T55" fmla="*/ 169 h 520"/>
              <a:gd name="T56" fmla="*/ 220 w 531"/>
              <a:gd name="T57" fmla="*/ 109 h 520"/>
              <a:gd name="T58" fmla="*/ 226 w 531"/>
              <a:gd name="T59" fmla="*/ 86 h 520"/>
              <a:gd name="T60" fmla="*/ 176 w 531"/>
              <a:gd name="T61" fmla="*/ 80 h 520"/>
              <a:gd name="T62" fmla="*/ 60 w 531"/>
              <a:gd name="T63" fmla="*/ 206 h 520"/>
              <a:gd name="T64" fmla="*/ 130 w 531"/>
              <a:gd name="T65" fmla="*/ 160 h 520"/>
              <a:gd name="T66" fmla="*/ 7 w 531"/>
              <a:gd name="T67" fmla="*/ 301 h 520"/>
              <a:gd name="T68" fmla="*/ 2 w 531"/>
              <a:gd name="T69" fmla="*/ 287 h 520"/>
              <a:gd name="T70" fmla="*/ 31 w 531"/>
              <a:gd name="T71" fmla="*/ 231 h 520"/>
              <a:gd name="T72" fmla="*/ 46 w 531"/>
              <a:gd name="T73" fmla="*/ 233 h 520"/>
              <a:gd name="T74" fmla="*/ 85 w 531"/>
              <a:gd name="T75" fmla="*/ 230 h 520"/>
              <a:gd name="T76" fmla="*/ 94 w 531"/>
              <a:gd name="T77" fmla="*/ 250 h 520"/>
              <a:gd name="T78" fmla="*/ 115 w 531"/>
              <a:gd name="T79" fmla="*/ 269 h 520"/>
              <a:gd name="T80" fmla="*/ 87 w 531"/>
              <a:gd name="T81" fmla="*/ 325 h 520"/>
              <a:gd name="T82" fmla="*/ 83 w 531"/>
              <a:gd name="T83" fmla="*/ 328 h 520"/>
              <a:gd name="T84" fmla="*/ 76 w 531"/>
              <a:gd name="T85" fmla="*/ 323 h 520"/>
              <a:gd name="T86" fmla="*/ 18 w 531"/>
              <a:gd name="T87" fmla="*/ 304 h 520"/>
              <a:gd name="T88" fmla="*/ 14 w 531"/>
              <a:gd name="T89" fmla="*/ 306 h 520"/>
              <a:gd name="T90" fmla="*/ 53 w 531"/>
              <a:gd name="T91" fmla="*/ 237 h 520"/>
              <a:gd name="T92" fmla="*/ 87 w 531"/>
              <a:gd name="T93" fmla="*/ 246 h 520"/>
              <a:gd name="T94" fmla="*/ 62 w 531"/>
              <a:gd name="T95" fmla="*/ 231 h 520"/>
              <a:gd name="T96" fmla="*/ 53 w 531"/>
              <a:gd name="T97" fmla="*/ 237 h 520"/>
              <a:gd name="T98" fmla="*/ 460 w 531"/>
              <a:gd name="T99" fmla="*/ 251 h 520"/>
              <a:gd name="T100" fmla="*/ 240 w 531"/>
              <a:gd name="T101" fmla="*/ 361 h 520"/>
              <a:gd name="T102" fmla="*/ 76 w 531"/>
              <a:gd name="T103" fmla="*/ 404 h 520"/>
              <a:gd name="T104" fmla="*/ 46 w 531"/>
              <a:gd name="T105" fmla="*/ 520 h 520"/>
              <a:gd name="T106" fmla="*/ 171 w 531"/>
              <a:gd name="T107" fmla="*/ 502 h 520"/>
              <a:gd name="T108" fmla="*/ 362 w 531"/>
              <a:gd name="T109" fmla="*/ 423 h 520"/>
              <a:gd name="T110" fmla="*/ 523 w 531"/>
              <a:gd name="T111" fmla="*/ 296 h 520"/>
              <a:gd name="T112" fmla="*/ 441 w 531"/>
              <a:gd name="T113" fmla="*/ 237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31" h="520">
                <a:moveTo>
                  <a:pt x="222" y="37"/>
                </a:moveTo>
                <a:cubicBezTo>
                  <a:pt x="226" y="15"/>
                  <a:pt x="244" y="0"/>
                  <a:pt x="262" y="4"/>
                </a:cubicBezTo>
                <a:cubicBezTo>
                  <a:pt x="280" y="7"/>
                  <a:pt x="290" y="28"/>
                  <a:pt x="286" y="50"/>
                </a:cubicBezTo>
                <a:cubicBezTo>
                  <a:pt x="282" y="72"/>
                  <a:pt x="264" y="87"/>
                  <a:pt x="246" y="83"/>
                </a:cubicBezTo>
                <a:cubicBezTo>
                  <a:pt x="228" y="80"/>
                  <a:pt x="217" y="59"/>
                  <a:pt x="222" y="37"/>
                </a:cubicBezTo>
                <a:close/>
                <a:moveTo>
                  <a:pt x="130" y="160"/>
                </a:moveTo>
                <a:cubicBezTo>
                  <a:pt x="164" y="135"/>
                  <a:pt x="164" y="135"/>
                  <a:pt x="164" y="135"/>
                </a:cubicBezTo>
                <a:cubicBezTo>
                  <a:pt x="152" y="170"/>
                  <a:pt x="140" y="204"/>
                  <a:pt x="128" y="239"/>
                </a:cubicBezTo>
                <a:cubicBezTo>
                  <a:pt x="128" y="239"/>
                  <a:pt x="128" y="239"/>
                  <a:pt x="128" y="240"/>
                </a:cubicBezTo>
                <a:cubicBezTo>
                  <a:pt x="137" y="243"/>
                  <a:pt x="147" y="246"/>
                  <a:pt x="156" y="249"/>
                </a:cubicBezTo>
                <a:cubicBezTo>
                  <a:pt x="151" y="273"/>
                  <a:pt x="146" y="299"/>
                  <a:pt x="143" y="314"/>
                </a:cubicBezTo>
                <a:cubicBezTo>
                  <a:pt x="105" y="399"/>
                  <a:pt x="105" y="399"/>
                  <a:pt x="105" y="399"/>
                </a:cubicBezTo>
                <a:cubicBezTo>
                  <a:pt x="145" y="418"/>
                  <a:pt x="145" y="418"/>
                  <a:pt x="145" y="418"/>
                </a:cubicBezTo>
                <a:cubicBezTo>
                  <a:pt x="159" y="387"/>
                  <a:pt x="182" y="356"/>
                  <a:pt x="194" y="307"/>
                </a:cubicBezTo>
                <a:cubicBezTo>
                  <a:pt x="197" y="293"/>
                  <a:pt x="200" y="280"/>
                  <a:pt x="203" y="269"/>
                </a:cubicBezTo>
                <a:cubicBezTo>
                  <a:pt x="256" y="272"/>
                  <a:pt x="256" y="272"/>
                  <a:pt x="256" y="272"/>
                </a:cubicBezTo>
                <a:cubicBezTo>
                  <a:pt x="253" y="284"/>
                  <a:pt x="253" y="284"/>
                  <a:pt x="253" y="284"/>
                </a:cubicBezTo>
                <a:cubicBezTo>
                  <a:pt x="243" y="327"/>
                  <a:pt x="243" y="327"/>
                  <a:pt x="243" y="327"/>
                </a:cubicBezTo>
                <a:cubicBezTo>
                  <a:pt x="286" y="339"/>
                  <a:pt x="286" y="339"/>
                  <a:pt x="286" y="339"/>
                </a:cubicBezTo>
                <a:cubicBezTo>
                  <a:pt x="290" y="324"/>
                  <a:pt x="295" y="306"/>
                  <a:pt x="301" y="287"/>
                </a:cubicBezTo>
                <a:cubicBezTo>
                  <a:pt x="308" y="258"/>
                  <a:pt x="308" y="258"/>
                  <a:pt x="308" y="258"/>
                </a:cubicBezTo>
                <a:cubicBezTo>
                  <a:pt x="286" y="225"/>
                  <a:pt x="286" y="225"/>
                  <a:pt x="286" y="225"/>
                </a:cubicBezTo>
                <a:cubicBezTo>
                  <a:pt x="286" y="225"/>
                  <a:pt x="286" y="225"/>
                  <a:pt x="286" y="225"/>
                </a:cubicBezTo>
                <a:cubicBezTo>
                  <a:pt x="284" y="225"/>
                  <a:pt x="284" y="225"/>
                  <a:pt x="284" y="225"/>
                </a:cubicBezTo>
                <a:cubicBezTo>
                  <a:pt x="280" y="225"/>
                  <a:pt x="280" y="225"/>
                  <a:pt x="280" y="225"/>
                </a:cubicBezTo>
                <a:cubicBezTo>
                  <a:pt x="273" y="224"/>
                  <a:pt x="273" y="224"/>
                  <a:pt x="273" y="224"/>
                </a:cubicBezTo>
                <a:cubicBezTo>
                  <a:pt x="259" y="223"/>
                  <a:pt x="259" y="223"/>
                  <a:pt x="259" y="223"/>
                </a:cubicBezTo>
                <a:cubicBezTo>
                  <a:pt x="250" y="222"/>
                  <a:pt x="241" y="222"/>
                  <a:pt x="233" y="221"/>
                </a:cubicBezTo>
                <a:cubicBezTo>
                  <a:pt x="241" y="196"/>
                  <a:pt x="248" y="171"/>
                  <a:pt x="255" y="146"/>
                </a:cubicBezTo>
                <a:cubicBezTo>
                  <a:pt x="266" y="162"/>
                  <a:pt x="266" y="162"/>
                  <a:pt x="266" y="162"/>
                </a:cubicBezTo>
                <a:cubicBezTo>
                  <a:pt x="277" y="178"/>
                  <a:pt x="277" y="178"/>
                  <a:pt x="277" y="178"/>
                </a:cubicBezTo>
                <a:cubicBezTo>
                  <a:pt x="280" y="183"/>
                  <a:pt x="280" y="183"/>
                  <a:pt x="280" y="183"/>
                </a:cubicBezTo>
                <a:cubicBezTo>
                  <a:pt x="298" y="194"/>
                  <a:pt x="298" y="194"/>
                  <a:pt x="298" y="194"/>
                </a:cubicBezTo>
                <a:cubicBezTo>
                  <a:pt x="298" y="194"/>
                  <a:pt x="298" y="194"/>
                  <a:pt x="298" y="194"/>
                </a:cubicBezTo>
                <a:cubicBezTo>
                  <a:pt x="299" y="194"/>
                  <a:pt x="299" y="194"/>
                  <a:pt x="299" y="194"/>
                </a:cubicBezTo>
                <a:cubicBezTo>
                  <a:pt x="300" y="194"/>
                  <a:pt x="300" y="194"/>
                  <a:pt x="300" y="194"/>
                </a:cubicBezTo>
                <a:cubicBezTo>
                  <a:pt x="310" y="194"/>
                  <a:pt x="310" y="194"/>
                  <a:pt x="310" y="194"/>
                </a:cubicBezTo>
                <a:cubicBezTo>
                  <a:pt x="390" y="195"/>
                  <a:pt x="390" y="195"/>
                  <a:pt x="390" y="195"/>
                </a:cubicBezTo>
                <a:cubicBezTo>
                  <a:pt x="390" y="180"/>
                  <a:pt x="390" y="164"/>
                  <a:pt x="389" y="149"/>
                </a:cubicBezTo>
                <a:cubicBezTo>
                  <a:pt x="310" y="152"/>
                  <a:pt x="310" y="152"/>
                  <a:pt x="310" y="152"/>
                </a:cubicBezTo>
                <a:cubicBezTo>
                  <a:pt x="308" y="152"/>
                  <a:pt x="308" y="152"/>
                  <a:pt x="308" y="152"/>
                </a:cubicBezTo>
                <a:cubicBezTo>
                  <a:pt x="298" y="139"/>
                  <a:pt x="298" y="139"/>
                  <a:pt x="298" y="139"/>
                </a:cubicBezTo>
                <a:cubicBezTo>
                  <a:pt x="274" y="107"/>
                  <a:pt x="274" y="107"/>
                  <a:pt x="274" y="107"/>
                </a:cubicBezTo>
                <a:cubicBezTo>
                  <a:pt x="270" y="102"/>
                  <a:pt x="265" y="101"/>
                  <a:pt x="258" y="99"/>
                </a:cubicBezTo>
                <a:cubicBezTo>
                  <a:pt x="257" y="98"/>
                  <a:pt x="256" y="98"/>
                  <a:pt x="255" y="98"/>
                </a:cubicBezTo>
                <a:cubicBezTo>
                  <a:pt x="259" y="112"/>
                  <a:pt x="259" y="112"/>
                  <a:pt x="259" y="112"/>
                </a:cubicBezTo>
                <a:cubicBezTo>
                  <a:pt x="247" y="117"/>
                  <a:pt x="247" y="117"/>
                  <a:pt x="247" y="117"/>
                </a:cubicBezTo>
                <a:cubicBezTo>
                  <a:pt x="247" y="132"/>
                  <a:pt x="247" y="132"/>
                  <a:pt x="247" y="132"/>
                </a:cubicBezTo>
                <a:cubicBezTo>
                  <a:pt x="221" y="173"/>
                  <a:pt x="221" y="173"/>
                  <a:pt x="221" y="173"/>
                </a:cubicBezTo>
                <a:cubicBezTo>
                  <a:pt x="240" y="109"/>
                  <a:pt x="240" y="109"/>
                  <a:pt x="240" y="109"/>
                </a:cubicBezTo>
                <a:cubicBezTo>
                  <a:pt x="242" y="107"/>
                  <a:pt x="242" y="107"/>
                  <a:pt x="242" y="107"/>
                </a:cubicBezTo>
                <a:cubicBezTo>
                  <a:pt x="245" y="92"/>
                  <a:pt x="245" y="92"/>
                  <a:pt x="245" y="92"/>
                </a:cubicBezTo>
                <a:cubicBezTo>
                  <a:pt x="237" y="89"/>
                  <a:pt x="237" y="89"/>
                  <a:pt x="237" y="89"/>
                </a:cubicBezTo>
                <a:cubicBezTo>
                  <a:pt x="231" y="103"/>
                  <a:pt x="231" y="103"/>
                  <a:pt x="231" y="103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09" y="169"/>
                  <a:pt x="209" y="169"/>
                  <a:pt x="209" y="169"/>
                </a:cubicBezTo>
                <a:cubicBezTo>
                  <a:pt x="212" y="120"/>
                  <a:pt x="212" y="120"/>
                  <a:pt x="212" y="120"/>
                </a:cubicBezTo>
                <a:cubicBezTo>
                  <a:pt x="220" y="109"/>
                  <a:pt x="220" y="109"/>
                  <a:pt x="220" y="109"/>
                </a:cubicBezTo>
                <a:cubicBezTo>
                  <a:pt x="214" y="98"/>
                  <a:pt x="214" y="98"/>
                  <a:pt x="214" y="98"/>
                </a:cubicBezTo>
                <a:cubicBezTo>
                  <a:pt x="226" y="86"/>
                  <a:pt x="226" y="86"/>
                  <a:pt x="226" y="86"/>
                </a:cubicBezTo>
                <a:cubicBezTo>
                  <a:pt x="217" y="84"/>
                  <a:pt x="208" y="81"/>
                  <a:pt x="199" y="79"/>
                </a:cubicBezTo>
                <a:cubicBezTo>
                  <a:pt x="187" y="77"/>
                  <a:pt x="183" y="75"/>
                  <a:pt x="176" y="80"/>
                </a:cubicBezTo>
                <a:cubicBezTo>
                  <a:pt x="107" y="126"/>
                  <a:pt x="107" y="126"/>
                  <a:pt x="107" y="126"/>
                </a:cubicBezTo>
                <a:cubicBezTo>
                  <a:pt x="79" y="165"/>
                  <a:pt x="76" y="179"/>
                  <a:pt x="60" y="206"/>
                </a:cubicBezTo>
                <a:cubicBezTo>
                  <a:pt x="73" y="214"/>
                  <a:pt x="87" y="220"/>
                  <a:pt x="101" y="227"/>
                </a:cubicBezTo>
                <a:cubicBezTo>
                  <a:pt x="110" y="206"/>
                  <a:pt x="131" y="169"/>
                  <a:pt x="130" y="160"/>
                </a:cubicBezTo>
                <a:close/>
                <a:moveTo>
                  <a:pt x="9" y="305"/>
                </a:moveTo>
                <a:cubicBezTo>
                  <a:pt x="8" y="304"/>
                  <a:pt x="7" y="303"/>
                  <a:pt x="7" y="301"/>
                </a:cubicBezTo>
                <a:cubicBezTo>
                  <a:pt x="7" y="301"/>
                  <a:pt x="8" y="301"/>
                  <a:pt x="8" y="300"/>
                </a:cubicBezTo>
                <a:cubicBezTo>
                  <a:pt x="3" y="298"/>
                  <a:pt x="0" y="292"/>
                  <a:pt x="2" y="287"/>
                </a:cubicBezTo>
                <a:cubicBezTo>
                  <a:pt x="17" y="238"/>
                  <a:pt x="17" y="238"/>
                  <a:pt x="17" y="238"/>
                </a:cubicBezTo>
                <a:cubicBezTo>
                  <a:pt x="19" y="232"/>
                  <a:pt x="25" y="229"/>
                  <a:pt x="31" y="231"/>
                </a:cubicBezTo>
                <a:cubicBezTo>
                  <a:pt x="45" y="235"/>
                  <a:pt x="45" y="235"/>
                  <a:pt x="45" y="235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8" y="225"/>
                  <a:pt x="57" y="221"/>
                  <a:pt x="65" y="224"/>
                </a:cubicBezTo>
                <a:cubicBezTo>
                  <a:pt x="85" y="230"/>
                  <a:pt x="85" y="230"/>
                  <a:pt x="85" y="230"/>
                </a:cubicBezTo>
                <a:cubicBezTo>
                  <a:pt x="93" y="232"/>
                  <a:pt x="97" y="241"/>
                  <a:pt x="94" y="249"/>
                </a:cubicBezTo>
                <a:cubicBezTo>
                  <a:pt x="94" y="250"/>
                  <a:pt x="94" y="250"/>
                  <a:pt x="94" y="250"/>
                </a:cubicBezTo>
                <a:cubicBezTo>
                  <a:pt x="108" y="255"/>
                  <a:pt x="108" y="255"/>
                  <a:pt x="108" y="255"/>
                </a:cubicBezTo>
                <a:cubicBezTo>
                  <a:pt x="114" y="257"/>
                  <a:pt x="117" y="263"/>
                  <a:pt x="115" y="269"/>
                </a:cubicBezTo>
                <a:cubicBezTo>
                  <a:pt x="100" y="318"/>
                  <a:pt x="100" y="318"/>
                  <a:pt x="100" y="318"/>
                </a:cubicBezTo>
                <a:cubicBezTo>
                  <a:pt x="98" y="323"/>
                  <a:pt x="93" y="326"/>
                  <a:pt x="87" y="325"/>
                </a:cubicBezTo>
                <a:cubicBezTo>
                  <a:pt x="87" y="326"/>
                  <a:pt x="87" y="326"/>
                  <a:pt x="87" y="326"/>
                </a:cubicBezTo>
                <a:cubicBezTo>
                  <a:pt x="87" y="328"/>
                  <a:pt x="85" y="329"/>
                  <a:pt x="83" y="328"/>
                </a:cubicBezTo>
                <a:cubicBezTo>
                  <a:pt x="78" y="327"/>
                  <a:pt x="78" y="327"/>
                  <a:pt x="78" y="327"/>
                </a:cubicBezTo>
                <a:cubicBezTo>
                  <a:pt x="77" y="326"/>
                  <a:pt x="76" y="325"/>
                  <a:pt x="76" y="323"/>
                </a:cubicBezTo>
                <a:cubicBezTo>
                  <a:pt x="77" y="323"/>
                  <a:pt x="77" y="322"/>
                  <a:pt x="77" y="322"/>
                </a:cubicBezTo>
                <a:cubicBezTo>
                  <a:pt x="18" y="304"/>
                  <a:pt x="18" y="304"/>
                  <a:pt x="18" y="304"/>
                </a:cubicBezTo>
                <a:cubicBezTo>
                  <a:pt x="18" y="304"/>
                  <a:pt x="18" y="304"/>
                  <a:pt x="18" y="304"/>
                </a:cubicBezTo>
                <a:cubicBezTo>
                  <a:pt x="17" y="306"/>
                  <a:pt x="16" y="307"/>
                  <a:pt x="14" y="306"/>
                </a:cubicBezTo>
                <a:lnTo>
                  <a:pt x="9" y="305"/>
                </a:lnTo>
                <a:close/>
                <a:moveTo>
                  <a:pt x="53" y="237"/>
                </a:moveTo>
                <a:cubicBezTo>
                  <a:pt x="86" y="248"/>
                  <a:pt x="86" y="248"/>
                  <a:pt x="86" y="248"/>
                </a:cubicBezTo>
                <a:cubicBezTo>
                  <a:pt x="87" y="246"/>
                  <a:pt x="87" y="246"/>
                  <a:pt x="87" y="246"/>
                </a:cubicBezTo>
                <a:cubicBezTo>
                  <a:pt x="88" y="243"/>
                  <a:pt x="86" y="239"/>
                  <a:pt x="82" y="238"/>
                </a:cubicBezTo>
                <a:cubicBezTo>
                  <a:pt x="62" y="231"/>
                  <a:pt x="62" y="231"/>
                  <a:pt x="62" y="231"/>
                </a:cubicBezTo>
                <a:cubicBezTo>
                  <a:pt x="59" y="230"/>
                  <a:pt x="55" y="232"/>
                  <a:pt x="54" y="236"/>
                </a:cubicBezTo>
                <a:lnTo>
                  <a:pt x="53" y="237"/>
                </a:lnTo>
                <a:close/>
                <a:moveTo>
                  <a:pt x="441" y="237"/>
                </a:moveTo>
                <a:cubicBezTo>
                  <a:pt x="460" y="251"/>
                  <a:pt x="460" y="251"/>
                  <a:pt x="460" y="251"/>
                </a:cubicBezTo>
                <a:cubicBezTo>
                  <a:pt x="343" y="373"/>
                  <a:pt x="343" y="373"/>
                  <a:pt x="343" y="373"/>
                </a:cubicBezTo>
                <a:cubicBezTo>
                  <a:pt x="240" y="361"/>
                  <a:pt x="240" y="361"/>
                  <a:pt x="240" y="361"/>
                </a:cubicBezTo>
                <a:cubicBezTo>
                  <a:pt x="161" y="445"/>
                  <a:pt x="161" y="445"/>
                  <a:pt x="161" y="445"/>
                </a:cubicBezTo>
                <a:cubicBezTo>
                  <a:pt x="76" y="404"/>
                  <a:pt x="76" y="404"/>
                  <a:pt x="76" y="404"/>
                </a:cubicBezTo>
                <a:cubicBezTo>
                  <a:pt x="8" y="491"/>
                  <a:pt x="8" y="491"/>
                  <a:pt x="8" y="491"/>
                </a:cubicBezTo>
                <a:cubicBezTo>
                  <a:pt x="46" y="520"/>
                  <a:pt x="46" y="520"/>
                  <a:pt x="46" y="520"/>
                </a:cubicBezTo>
                <a:cubicBezTo>
                  <a:pt x="90" y="464"/>
                  <a:pt x="90" y="464"/>
                  <a:pt x="90" y="464"/>
                </a:cubicBezTo>
                <a:cubicBezTo>
                  <a:pt x="171" y="502"/>
                  <a:pt x="171" y="502"/>
                  <a:pt x="171" y="502"/>
                </a:cubicBezTo>
                <a:cubicBezTo>
                  <a:pt x="258" y="411"/>
                  <a:pt x="258" y="411"/>
                  <a:pt x="258" y="411"/>
                </a:cubicBezTo>
                <a:cubicBezTo>
                  <a:pt x="362" y="423"/>
                  <a:pt x="362" y="423"/>
                  <a:pt x="362" y="423"/>
                </a:cubicBezTo>
                <a:cubicBezTo>
                  <a:pt x="499" y="279"/>
                  <a:pt x="499" y="279"/>
                  <a:pt x="499" y="279"/>
                </a:cubicBezTo>
                <a:cubicBezTo>
                  <a:pt x="523" y="296"/>
                  <a:pt x="523" y="296"/>
                  <a:pt x="523" y="296"/>
                </a:cubicBezTo>
                <a:cubicBezTo>
                  <a:pt x="531" y="199"/>
                  <a:pt x="531" y="199"/>
                  <a:pt x="531" y="199"/>
                </a:cubicBezTo>
                <a:lnTo>
                  <a:pt x="441" y="237"/>
                </a:lnTo>
                <a:close/>
              </a:path>
            </a:pathLst>
          </a:custGeom>
          <a:solidFill>
            <a:srgbClr val="5650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0" name="wps稻壳儿佳誉设计原创链接：http://chn.docer.com/works?userid=219874625_7_13"/>
          <p:cNvSpPr>
            <a:spLocks noEditPoints="1"/>
          </p:cNvSpPr>
          <p:nvPr/>
        </p:nvSpPr>
        <p:spPr bwMode="auto">
          <a:xfrm>
            <a:off x="6985511" y="1839313"/>
            <a:ext cx="694666" cy="750596"/>
          </a:xfrm>
          <a:custGeom>
            <a:avLst/>
            <a:gdLst>
              <a:gd name="T0" fmla="*/ 223 w 526"/>
              <a:gd name="T1" fmla="*/ 306 h 568"/>
              <a:gd name="T2" fmla="*/ 290 w 526"/>
              <a:gd name="T3" fmla="*/ 531 h 568"/>
              <a:gd name="T4" fmla="*/ 233 w 526"/>
              <a:gd name="T5" fmla="*/ 568 h 568"/>
              <a:gd name="T6" fmla="*/ 90 w 526"/>
              <a:gd name="T7" fmla="*/ 478 h 568"/>
              <a:gd name="T8" fmla="*/ 48 w 526"/>
              <a:gd name="T9" fmla="*/ 491 h 568"/>
              <a:gd name="T10" fmla="*/ 8 w 526"/>
              <a:gd name="T11" fmla="*/ 450 h 568"/>
              <a:gd name="T12" fmla="*/ 9 w 526"/>
              <a:gd name="T13" fmla="*/ 447 h 568"/>
              <a:gd name="T14" fmla="*/ 46 w 526"/>
              <a:gd name="T15" fmla="*/ 324 h 568"/>
              <a:gd name="T16" fmla="*/ 167 w 526"/>
              <a:gd name="T17" fmla="*/ 400 h 568"/>
              <a:gd name="T18" fmla="*/ 169 w 526"/>
              <a:gd name="T19" fmla="*/ 456 h 568"/>
              <a:gd name="T20" fmla="*/ 187 w 526"/>
              <a:gd name="T21" fmla="*/ 422 h 568"/>
              <a:gd name="T22" fmla="*/ 206 w 526"/>
              <a:gd name="T23" fmla="*/ 421 h 568"/>
              <a:gd name="T24" fmla="*/ 228 w 526"/>
              <a:gd name="T25" fmla="*/ 451 h 568"/>
              <a:gd name="T26" fmla="*/ 219 w 526"/>
              <a:gd name="T27" fmla="*/ 398 h 568"/>
              <a:gd name="T28" fmla="*/ 290 w 526"/>
              <a:gd name="T29" fmla="*/ 531 h 568"/>
              <a:gd name="T30" fmla="*/ 208 w 526"/>
              <a:gd name="T31" fmla="*/ 568 h 568"/>
              <a:gd name="T32" fmla="*/ 208 w 526"/>
              <a:gd name="T33" fmla="*/ 568 h 568"/>
              <a:gd name="T34" fmla="*/ 310 w 526"/>
              <a:gd name="T35" fmla="*/ 204 h 568"/>
              <a:gd name="T36" fmla="*/ 368 w 526"/>
              <a:gd name="T37" fmla="*/ 204 h 568"/>
              <a:gd name="T38" fmla="*/ 350 w 526"/>
              <a:gd name="T39" fmla="*/ 175 h 568"/>
              <a:gd name="T40" fmla="*/ 319 w 526"/>
              <a:gd name="T41" fmla="*/ 145 h 568"/>
              <a:gd name="T42" fmla="*/ 300 w 526"/>
              <a:gd name="T43" fmla="*/ 235 h 568"/>
              <a:gd name="T44" fmla="*/ 330 w 526"/>
              <a:gd name="T45" fmla="*/ 286 h 568"/>
              <a:gd name="T46" fmla="*/ 286 w 526"/>
              <a:gd name="T47" fmla="*/ 305 h 568"/>
              <a:gd name="T48" fmla="*/ 317 w 526"/>
              <a:gd name="T49" fmla="*/ 305 h 568"/>
              <a:gd name="T50" fmla="*/ 339 w 526"/>
              <a:gd name="T51" fmla="*/ 328 h 568"/>
              <a:gd name="T52" fmla="*/ 359 w 526"/>
              <a:gd name="T53" fmla="*/ 234 h 568"/>
              <a:gd name="T54" fmla="*/ 391 w 526"/>
              <a:gd name="T55" fmla="*/ 311 h 568"/>
              <a:gd name="T56" fmla="*/ 318 w 526"/>
              <a:gd name="T57" fmla="*/ 358 h 568"/>
              <a:gd name="T58" fmla="*/ 218 w 526"/>
              <a:gd name="T59" fmla="*/ 215 h 568"/>
              <a:gd name="T60" fmla="*/ 434 w 526"/>
              <a:gd name="T61" fmla="*/ 204 h 568"/>
              <a:gd name="T62" fmla="*/ 236 w 526"/>
              <a:gd name="T63" fmla="*/ 204 h 568"/>
              <a:gd name="T64" fmla="*/ 237 w 526"/>
              <a:gd name="T65" fmla="*/ 221 h 568"/>
              <a:gd name="T66" fmla="*/ 364 w 526"/>
              <a:gd name="T67" fmla="*/ 340 h 568"/>
              <a:gd name="T68" fmla="*/ 414 w 526"/>
              <a:gd name="T69" fmla="*/ 221 h 568"/>
              <a:gd name="T70" fmla="*/ 268 w 526"/>
              <a:gd name="T71" fmla="*/ 377 h 568"/>
              <a:gd name="T72" fmla="*/ 268 w 526"/>
              <a:gd name="T73" fmla="*/ 385 h 568"/>
              <a:gd name="T74" fmla="*/ 273 w 526"/>
              <a:gd name="T75" fmla="*/ 402 h 568"/>
              <a:gd name="T76" fmla="*/ 308 w 526"/>
              <a:gd name="T77" fmla="*/ 432 h 568"/>
              <a:gd name="T78" fmla="*/ 383 w 526"/>
              <a:gd name="T79" fmla="*/ 402 h 568"/>
              <a:gd name="T80" fmla="*/ 383 w 526"/>
              <a:gd name="T81" fmla="*/ 394 h 568"/>
              <a:gd name="T82" fmla="*/ 379 w 526"/>
              <a:gd name="T83" fmla="*/ 377 h 568"/>
              <a:gd name="T84" fmla="*/ 268 w 526"/>
              <a:gd name="T85" fmla="*/ 368 h 568"/>
              <a:gd name="T86" fmla="*/ 343 w 526"/>
              <a:gd name="T87" fmla="*/ 49 h 568"/>
              <a:gd name="T88" fmla="*/ 320 w 526"/>
              <a:gd name="T89" fmla="*/ 12 h 568"/>
              <a:gd name="T90" fmla="*/ 245 w 526"/>
              <a:gd name="T91" fmla="*/ 72 h 568"/>
              <a:gd name="T92" fmla="*/ 265 w 526"/>
              <a:gd name="T93" fmla="*/ 60 h 568"/>
              <a:gd name="T94" fmla="*/ 226 w 526"/>
              <a:gd name="T95" fmla="*/ 40 h 568"/>
              <a:gd name="T96" fmla="*/ 191 w 526"/>
              <a:gd name="T97" fmla="*/ 130 h 568"/>
              <a:gd name="T98" fmla="*/ 203 w 526"/>
              <a:gd name="T99" fmla="*/ 110 h 568"/>
              <a:gd name="T100" fmla="*/ 159 w 526"/>
              <a:gd name="T101" fmla="*/ 111 h 568"/>
              <a:gd name="T102" fmla="*/ 185 w 526"/>
              <a:gd name="T103" fmla="*/ 195 h 568"/>
              <a:gd name="T104" fmla="*/ 125 w 526"/>
              <a:gd name="T105" fmla="*/ 195 h 568"/>
              <a:gd name="T106" fmla="*/ 460 w 526"/>
              <a:gd name="T107" fmla="*/ 272 h 568"/>
              <a:gd name="T108" fmla="*/ 481 w 526"/>
              <a:gd name="T109" fmla="*/ 310 h 568"/>
              <a:gd name="T110" fmla="*/ 492 w 526"/>
              <a:gd name="T111" fmla="*/ 290 h 568"/>
              <a:gd name="T112" fmla="*/ 466 w 526"/>
              <a:gd name="T113" fmla="*/ 207 h 568"/>
              <a:gd name="T114" fmla="*/ 526 w 526"/>
              <a:gd name="T115" fmla="*/ 207 h 568"/>
              <a:gd name="T116" fmla="*/ 466 w 526"/>
              <a:gd name="T117" fmla="*/ 140 h 568"/>
              <a:gd name="T118" fmla="*/ 487 w 526"/>
              <a:gd name="T119" fmla="*/ 101 h 568"/>
              <a:gd name="T120" fmla="*/ 460 w 526"/>
              <a:gd name="T121" fmla="*/ 141 h 568"/>
              <a:gd name="T122" fmla="*/ 397 w 526"/>
              <a:gd name="T123" fmla="*/ 66 h 568"/>
              <a:gd name="T124" fmla="*/ 417 w 526"/>
              <a:gd name="T125" fmla="*/ 78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26" h="568">
                <a:moveTo>
                  <a:pt x="127" y="346"/>
                </a:moveTo>
                <a:cubicBezTo>
                  <a:pt x="114" y="313"/>
                  <a:pt x="124" y="278"/>
                  <a:pt x="151" y="267"/>
                </a:cubicBezTo>
                <a:cubicBezTo>
                  <a:pt x="177" y="256"/>
                  <a:pt x="209" y="274"/>
                  <a:pt x="223" y="306"/>
                </a:cubicBezTo>
                <a:cubicBezTo>
                  <a:pt x="236" y="339"/>
                  <a:pt x="226" y="374"/>
                  <a:pt x="199" y="385"/>
                </a:cubicBezTo>
                <a:cubicBezTo>
                  <a:pt x="173" y="396"/>
                  <a:pt x="141" y="378"/>
                  <a:pt x="127" y="346"/>
                </a:cubicBezTo>
                <a:close/>
                <a:moveTo>
                  <a:pt x="290" y="531"/>
                </a:moveTo>
                <a:cubicBezTo>
                  <a:pt x="305" y="568"/>
                  <a:pt x="305" y="568"/>
                  <a:pt x="305" y="568"/>
                </a:cubicBezTo>
                <a:cubicBezTo>
                  <a:pt x="259" y="568"/>
                  <a:pt x="259" y="568"/>
                  <a:pt x="259" y="568"/>
                </a:cubicBezTo>
                <a:cubicBezTo>
                  <a:pt x="233" y="568"/>
                  <a:pt x="233" y="568"/>
                  <a:pt x="233" y="568"/>
                </a:cubicBezTo>
                <a:cubicBezTo>
                  <a:pt x="113" y="568"/>
                  <a:pt x="113" y="568"/>
                  <a:pt x="113" y="568"/>
                </a:cubicBezTo>
                <a:cubicBezTo>
                  <a:pt x="111" y="536"/>
                  <a:pt x="109" y="505"/>
                  <a:pt x="108" y="473"/>
                </a:cubicBezTo>
                <a:cubicBezTo>
                  <a:pt x="90" y="478"/>
                  <a:pt x="90" y="478"/>
                  <a:pt x="90" y="478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48" y="491"/>
                  <a:pt x="48" y="491"/>
                  <a:pt x="48" y="491"/>
                </a:cubicBezTo>
                <a:cubicBezTo>
                  <a:pt x="48" y="491"/>
                  <a:pt x="48" y="491"/>
                  <a:pt x="48" y="491"/>
                </a:cubicBezTo>
                <a:cubicBezTo>
                  <a:pt x="48" y="491"/>
                  <a:pt x="48" y="491"/>
                  <a:pt x="48" y="491"/>
                </a:cubicBezTo>
                <a:cubicBezTo>
                  <a:pt x="83" y="528"/>
                  <a:pt x="0" y="441"/>
                  <a:pt x="8" y="450"/>
                </a:cubicBezTo>
                <a:cubicBezTo>
                  <a:pt x="8" y="450"/>
                  <a:pt x="8" y="450"/>
                  <a:pt x="8" y="450"/>
                </a:cubicBezTo>
                <a:cubicBezTo>
                  <a:pt x="8" y="450"/>
                  <a:pt x="8" y="450"/>
                  <a:pt x="8" y="450"/>
                </a:cubicBezTo>
                <a:cubicBezTo>
                  <a:pt x="9" y="449"/>
                  <a:pt x="9" y="449"/>
                  <a:pt x="9" y="449"/>
                </a:cubicBezTo>
                <a:cubicBezTo>
                  <a:pt x="9" y="447"/>
                  <a:pt x="9" y="447"/>
                  <a:pt x="9" y="447"/>
                </a:cubicBezTo>
                <a:cubicBezTo>
                  <a:pt x="10" y="443"/>
                  <a:pt x="10" y="443"/>
                  <a:pt x="10" y="443"/>
                </a:cubicBezTo>
                <a:cubicBezTo>
                  <a:pt x="12" y="436"/>
                  <a:pt x="12" y="436"/>
                  <a:pt x="12" y="436"/>
                </a:cubicBezTo>
                <a:cubicBezTo>
                  <a:pt x="46" y="324"/>
                  <a:pt x="46" y="324"/>
                  <a:pt x="46" y="324"/>
                </a:cubicBezTo>
                <a:cubicBezTo>
                  <a:pt x="69" y="331"/>
                  <a:pt x="92" y="338"/>
                  <a:pt x="115" y="347"/>
                </a:cubicBezTo>
                <a:cubicBezTo>
                  <a:pt x="90" y="414"/>
                  <a:pt x="90" y="414"/>
                  <a:pt x="90" y="414"/>
                </a:cubicBezTo>
                <a:cubicBezTo>
                  <a:pt x="90" y="414"/>
                  <a:pt x="148" y="399"/>
                  <a:pt x="167" y="400"/>
                </a:cubicBezTo>
                <a:cubicBezTo>
                  <a:pt x="158" y="422"/>
                  <a:pt x="158" y="422"/>
                  <a:pt x="158" y="422"/>
                </a:cubicBezTo>
                <a:cubicBezTo>
                  <a:pt x="174" y="434"/>
                  <a:pt x="174" y="434"/>
                  <a:pt x="174" y="434"/>
                </a:cubicBezTo>
                <a:cubicBezTo>
                  <a:pt x="169" y="456"/>
                  <a:pt x="169" y="456"/>
                  <a:pt x="169" y="456"/>
                </a:cubicBezTo>
                <a:cubicBezTo>
                  <a:pt x="195" y="531"/>
                  <a:pt x="195" y="531"/>
                  <a:pt x="195" y="531"/>
                </a:cubicBezTo>
                <a:cubicBezTo>
                  <a:pt x="190" y="426"/>
                  <a:pt x="190" y="426"/>
                  <a:pt x="190" y="426"/>
                </a:cubicBezTo>
                <a:cubicBezTo>
                  <a:pt x="187" y="422"/>
                  <a:pt x="187" y="422"/>
                  <a:pt x="187" y="422"/>
                </a:cubicBezTo>
                <a:cubicBezTo>
                  <a:pt x="188" y="399"/>
                  <a:pt x="188" y="399"/>
                  <a:pt x="188" y="399"/>
                </a:cubicBezTo>
                <a:cubicBezTo>
                  <a:pt x="200" y="398"/>
                  <a:pt x="200" y="398"/>
                  <a:pt x="200" y="398"/>
                </a:cubicBezTo>
                <a:cubicBezTo>
                  <a:pt x="206" y="421"/>
                  <a:pt x="206" y="421"/>
                  <a:pt x="206" y="421"/>
                </a:cubicBezTo>
                <a:cubicBezTo>
                  <a:pt x="203" y="425"/>
                  <a:pt x="203" y="425"/>
                  <a:pt x="203" y="425"/>
                </a:cubicBezTo>
                <a:cubicBezTo>
                  <a:pt x="215" y="527"/>
                  <a:pt x="215" y="527"/>
                  <a:pt x="215" y="527"/>
                </a:cubicBezTo>
                <a:cubicBezTo>
                  <a:pt x="228" y="451"/>
                  <a:pt x="228" y="451"/>
                  <a:pt x="228" y="451"/>
                </a:cubicBezTo>
                <a:cubicBezTo>
                  <a:pt x="219" y="430"/>
                  <a:pt x="219" y="430"/>
                  <a:pt x="219" y="430"/>
                </a:cubicBezTo>
                <a:cubicBezTo>
                  <a:pt x="233" y="415"/>
                  <a:pt x="233" y="415"/>
                  <a:pt x="233" y="415"/>
                </a:cubicBezTo>
                <a:cubicBezTo>
                  <a:pt x="219" y="398"/>
                  <a:pt x="219" y="398"/>
                  <a:pt x="219" y="398"/>
                </a:cubicBezTo>
                <a:cubicBezTo>
                  <a:pt x="223" y="398"/>
                  <a:pt x="232" y="399"/>
                  <a:pt x="233" y="400"/>
                </a:cubicBezTo>
                <a:cubicBezTo>
                  <a:pt x="252" y="401"/>
                  <a:pt x="262" y="408"/>
                  <a:pt x="266" y="423"/>
                </a:cubicBezTo>
                <a:cubicBezTo>
                  <a:pt x="274" y="458"/>
                  <a:pt x="279" y="506"/>
                  <a:pt x="290" y="531"/>
                </a:cubicBezTo>
                <a:close/>
                <a:moveTo>
                  <a:pt x="208" y="568"/>
                </a:moveTo>
                <a:cubicBezTo>
                  <a:pt x="208" y="568"/>
                  <a:pt x="208" y="568"/>
                  <a:pt x="208" y="568"/>
                </a:cubicBezTo>
                <a:cubicBezTo>
                  <a:pt x="208" y="568"/>
                  <a:pt x="208" y="568"/>
                  <a:pt x="208" y="568"/>
                </a:cubicBezTo>
                <a:close/>
                <a:moveTo>
                  <a:pt x="208" y="568"/>
                </a:moveTo>
                <a:cubicBezTo>
                  <a:pt x="208" y="568"/>
                  <a:pt x="208" y="568"/>
                  <a:pt x="208" y="568"/>
                </a:cubicBezTo>
                <a:cubicBezTo>
                  <a:pt x="208" y="568"/>
                  <a:pt x="208" y="568"/>
                  <a:pt x="208" y="568"/>
                </a:cubicBezTo>
                <a:close/>
                <a:moveTo>
                  <a:pt x="359" y="234"/>
                </a:moveTo>
                <a:cubicBezTo>
                  <a:pt x="351" y="228"/>
                  <a:pt x="339" y="224"/>
                  <a:pt x="329" y="222"/>
                </a:cubicBezTo>
                <a:cubicBezTo>
                  <a:pt x="319" y="219"/>
                  <a:pt x="310" y="215"/>
                  <a:pt x="310" y="204"/>
                </a:cubicBezTo>
                <a:cubicBezTo>
                  <a:pt x="310" y="193"/>
                  <a:pt x="319" y="187"/>
                  <a:pt x="328" y="187"/>
                </a:cubicBezTo>
                <a:cubicBezTo>
                  <a:pt x="339" y="187"/>
                  <a:pt x="346" y="194"/>
                  <a:pt x="347" y="204"/>
                </a:cubicBezTo>
                <a:cubicBezTo>
                  <a:pt x="368" y="204"/>
                  <a:pt x="368" y="204"/>
                  <a:pt x="368" y="204"/>
                </a:cubicBezTo>
                <a:cubicBezTo>
                  <a:pt x="368" y="166"/>
                  <a:pt x="368" y="166"/>
                  <a:pt x="368" y="166"/>
                </a:cubicBezTo>
                <a:cubicBezTo>
                  <a:pt x="350" y="166"/>
                  <a:pt x="350" y="166"/>
                  <a:pt x="350" y="166"/>
                </a:cubicBezTo>
                <a:cubicBezTo>
                  <a:pt x="350" y="175"/>
                  <a:pt x="350" y="175"/>
                  <a:pt x="350" y="175"/>
                </a:cubicBezTo>
                <a:cubicBezTo>
                  <a:pt x="347" y="171"/>
                  <a:pt x="344" y="168"/>
                  <a:pt x="339" y="167"/>
                </a:cubicBezTo>
                <a:cubicBezTo>
                  <a:pt x="339" y="145"/>
                  <a:pt x="339" y="145"/>
                  <a:pt x="339" y="145"/>
                </a:cubicBezTo>
                <a:cubicBezTo>
                  <a:pt x="319" y="145"/>
                  <a:pt x="319" y="145"/>
                  <a:pt x="319" y="145"/>
                </a:cubicBezTo>
                <a:cubicBezTo>
                  <a:pt x="319" y="165"/>
                  <a:pt x="319" y="165"/>
                  <a:pt x="319" y="165"/>
                </a:cubicBezTo>
                <a:cubicBezTo>
                  <a:pt x="299" y="168"/>
                  <a:pt x="284" y="185"/>
                  <a:pt x="284" y="204"/>
                </a:cubicBezTo>
                <a:cubicBezTo>
                  <a:pt x="284" y="216"/>
                  <a:pt x="290" y="228"/>
                  <a:pt x="300" y="235"/>
                </a:cubicBezTo>
                <a:cubicBezTo>
                  <a:pt x="308" y="241"/>
                  <a:pt x="319" y="244"/>
                  <a:pt x="328" y="247"/>
                </a:cubicBezTo>
                <a:cubicBezTo>
                  <a:pt x="339" y="250"/>
                  <a:pt x="350" y="254"/>
                  <a:pt x="350" y="267"/>
                </a:cubicBezTo>
                <a:cubicBezTo>
                  <a:pt x="350" y="279"/>
                  <a:pt x="341" y="286"/>
                  <a:pt x="330" y="286"/>
                </a:cubicBezTo>
                <a:cubicBezTo>
                  <a:pt x="318" y="286"/>
                  <a:pt x="308" y="276"/>
                  <a:pt x="309" y="264"/>
                </a:cubicBezTo>
                <a:cubicBezTo>
                  <a:pt x="286" y="264"/>
                  <a:pt x="286" y="264"/>
                  <a:pt x="286" y="264"/>
                </a:cubicBezTo>
                <a:cubicBezTo>
                  <a:pt x="286" y="305"/>
                  <a:pt x="286" y="305"/>
                  <a:pt x="286" y="305"/>
                </a:cubicBezTo>
                <a:cubicBezTo>
                  <a:pt x="306" y="305"/>
                  <a:pt x="306" y="305"/>
                  <a:pt x="306" y="305"/>
                </a:cubicBezTo>
                <a:cubicBezTo>
                  <a:pt x="306" y="297"/>
                  <a:pt x="306" y="297"/>
                  <a:pt x="306" y="297"/>
                </a:cubicBezTo>
                <a:cubicBezTo>
                  <a:pt x="309" y="302"/>
                  <a:pt x="311" y="303"/>
                  <a:pt x="317" y="305"/>
                </a:cubicBezTo>
                <a:cubicBezTo>
                  <a:pt x="319" y="305"/>
                  <a:pt x="319" y="305"/>
                  <a:pt x="319" y="305"/>
                </a:cubicBezTo>
                <a:cubicBezTo>
                  <a:pt x="319" y="328"/>
                  <a:pt x="319" y="328"/>
                  <a:pt x="319" y="328"/>
                </a:cubicBezTo>
                <a:cubicBezTo>
                  <a:pt x="339" y="328"/>
                  <a:pt x="339" y="328"/>
                  <a:pt x="339" y="328"/>
                </a:cubicBezTo>
                <a:cubicBezTo>
                  <a:pt x="339" y="308"/>
                  <a:pt x="339" y="308"/>
                  <a:pt x="339" y="308"/>
                </a:cubicBezTo>
                <a:cubicBezTo>
                  <a:pt x="360" y="305"/>
                  <a:pt x="376" y="288"/>
                  <a:pt x="376" y="266"/>
                </a:cubicBezTo>
                <a:cubicBezTo>
                  <a:pt x="376" y="253"/>
                  <a:pt x="370" y="241"/>
                  <a:pt x="359" y="234"/>
                </a:cubicBezTo>
                <a:close/>
                <a:moveTo>
                  <a:pt x="434" y="204"/>
                </a:moveTo>
                <a:cubicBezTo>
                  <a:pt x="434" y="208"/>
                  <a:pt x="434" y="211"/>
                  <a:pt x="433" y="215"/>
                </a:cubicBezTo>
                <a:cubicBezTo>
                  <a:pt x="434" y="216"/>
                  <a:pt x="432" y="258"/>
                  <a:pt x="391" y="311"/>
                </a:cubicBezTo>
                <a:cubicBezTo>
                  <a:pt x="379" y="327"/>
                  <a:pt x="384" y="358"/>
                  <a:pt x="384" y="358"/>
                </a:cubicBezTo>
                <a:cubicBezTo>
                  <a:pt x="367" y="358"/>
                  <a:pt x="350" y="358"/>
                  <a:pt x="333" y="358"/>
                </a:cubicBezTo>
                <a:cubicBezTo>
                  <a:pt x="328" y="358"/>
                  <a:pt x="323" y="358"/>
                  <a:pt x="318" y="358"/>
                </a:cubicBezTo>
                <a:cubicBezTo>
                  <a:pt x="301" y="358"/>
                  <a:pt x="284" y="358"/>
                  <a:pt x="268" y="358"/>
                </a:cubicBezTo>
                <a:cubicBezTo>
                  <a:pt x="268" y="358"/>
                  <a:pt x="273" y="327"/>
                  <a:pt x="261" y="311"/>
                </a:cubicBezTo>
                <a:cubicBezTo>
                  <a:pt x="220" y="258"/>
                  <a:pt x="217" y="216"/>
                  <a:pt x="218" y="215"/>
                </a:cubicBezTo>
                <a:cubicBezTo>
                  <a:pt x="218" y="211"/>
                  <a:pt x="217" y="208"/>
                  <a:pt x="217" y="204"/>
                </a:cubicBezTo>
                <a:cubicBezTo>
                  <a:pt x="217" y="144"/>
                  <a:pt x="266" y="96"/>
                  <a:pt x="326" y="96"/>
                </a:cubicBezTo>
                <a:cubicBezTo>
                  <a:pt x="386" y="96"/>
                  <a:pt x="434" y="144"/>
                  <a:pt x="434" y="204"/>
                </a:cubicBezTo>
                <a:close/>
                <a:moveTo>
                  <a:pt x="416" y="204"/>
                </a:moveTo>
                <a:cubicBezTo>
                  <a:pt x="416" y="155"/>
                  <a:pt x="375" y="114"/>
                  <a:pt x="326" y="114"/>
                </a:cubicBezTo>
                <a:cubicBezTo>
                  <a:pt x="276" y="114"/>
                  <a:pt x="236" y="155"/>
                  <a:pt x="236" y="204"/>
                </a:cubicBezTo>
                <a:cubicBezTo>
                  <a:pt x="236" y="206"/>
                  <a:pt x="236" y="207"/>
                  <a:pt x="236" y="209"/>
                </a:cubicBezTo>
                <a:cubicBezTo>
                  <a:pt x="238" y="221"/>
                  <a:pt x="238" y="221"/>
                  <a:pt x="238" y="221"/>
                </a:cubicBezTo>
                <a:cubicBezTo>
                  <a:pt x="237" y="221"/>
                  <a:pt x="237" y="221"/>
                  <a:pt x="237" y="221"/>
                </a:cubicBezTo>
                <a:cubicBezTo>
                  <a:pt x="239" y="233"/>
                  <a:pt x="247" y="263"/>
                  <a:pt x="276" y="299"/>
                </a:cubicBezTo>
                <a:cubicBezTo>
                  <a:pt x="284" y="311"/>
                  <a:pt x="287" y="326"/>
                  <a:pt x="287" y="340"/>
                </a:cubicBezTo>
                <a:cubicBezTo>
                  <a:pt x="364" y="340"/>
                  <a:pt x="364" y="340"/>
                  <a:pt x="364" y="340"/>
                </a:cubicBezTo>
                <a:cubicBezTo>
                  <a:pt x="364" y="326"/>
                  <a:pt x="367" y="311"/>
                  <a:pt x="376" y="299"/>
                </a:cubicBezTo>
                <a:cubicBezTo>
                  <a:pt x="404" y="263"/>
                  <a:pt x="412" y="233"/>
                  <a:pt x="414" y="221"/>
                </a:cubicBezTo>
                <a:cubicBezTo>
                  <a:pt x="414" y="221"/>
                  <a:pt x="414" y="221"/>
                  <a:pt x="414" y="221"/>
                </a:cubicBezTo>
                <a:cubicBezTo>
                  <a:pt x="415" y="209"/>
                  <a:pt x="415" y="209"/>
                  <a:pt x="415" y="209"/>
                </a:cubicBezTo>
                <a:cubicBezTo>
                  <a:pt x="415" y="207"/>
                  <a:pt x="416" y="206"/>
                  <a:pt x="416" y="204"/>
                </a:cubicBezTo>
                <a:close/>
                <a:moveTo>
                  <a:pt x="268" y="377"/>
                </a:moveTo>
                <a:cubicBezTo>
                  <a:pt x="273" y="377"/>
                  <a:pt x="273" y="377"/>
                  <a:pt x="273" y="377"/>
                </a:cubicBezTo>
                <a:cubicBezTo>
                  <a:pt x="273" y="385"/>
                  <a:pt x="273" y="385"/>
                  <a:pt x="273" y="385"/>
                </a:cubicBezTo>
                <a:cubicBezTo>
                  <a:pt x="268" y="385"/>
                  <a:pt x="268" y="385"/>
                  <a:pt x="268" y="385"/>
                </a:cubicBezTo>
                <a:cubicBezTo>
                  <a:pt x="268" y="394"/>
                  <a:pt x="268" y="394"/>
                  <a:pt x="268" y="394"/>
                </a:cubicBezTo>
                <a:cubicBezTo>
                  <a:pt x="273" y="394"/>
                  <a:pt x="273" y="394"/>
                  <a:pt x="273" y="394"/>
                </a:cubicBezTo>
                <a:cubicBezTo>
                  <a:pt x="273" y="402"/>
                  <a:pt x="273" y="402"/>
                  <a:pt x="273" y="402"/>
                </a:cubicBezTo>
                <a:cubicBezTo>
                  <a:pt x="269" y="402"/>
                  <a:pt x="269" y="402"/>
                  <a:pt x="269" y="402"/>
                </a:cubicBezTo>
                <a:cubicBezTo>
                  <a:pt x="269" y="413"/>
                  <a:pt x="280" y="422"/>
                  <a:pt x="293" y="423"/>
                </a:cubicBezTo>
                <a:cubicBezTo>
                  <a:pt x="296" y="428"/>
                  <a:pt x="301" y="432"/>
                  <a:pt x="308" y="432"/>
                </a:cubicBezTo>
                <a:cubicBezTo>
                  <a:pt x="344" y="432"/>
                  <a:pt x="344" y="432"/>
                  <a:pt x="344" y="432"/>
                </a:cubicBezTo>
                <a:cubicBezTo>
                  <a:pt x="350" y="432"/>
                  <a:pt x="356" y="428"/>
                  <a:pt x="358" y="423"/>
                </a:cubicBezTo>
                <a:cubicBezTo>
                  <a:pt x="371" y="422"/>
                  <a:pt x="382" y="413"/>
                  <a:pt x="383" y="402"/>
                </a:cubicBezTo>
                <a:cubicBezTo>
                  <a:pt x="379" y="402"/>
                  <a:pt x="379" y="402"/>
                  <a:pt x="379" y="402"/>
                </a:cubicBezTo>
                <a:cubicBezTo>
                  <a:pt x="379" y="394"/>
                  <a:pt x="379" y="394"/>
                  <a:pt x="379" y="394"/>
                </a:cubicBezTo>
                <a:cubicBezTo>
                  <a:pt x="383" y="394"/>
                  <a:pt x="383" y="394"/>
                  <a:pt x="383" y="394"/>
                </a:cubicBezTo>
                <a:cubicBezTo>
                  <a:pt x="383" y="385"/>
                  <a:pt x="383" y="385"/>
                  <a:pt x="383" y="385"/>
                </a:cubicBezTo>
                <a:cubicBezTo>
                  <a:pt x="379" y="385"/>
                  <a:pt x="379" y="385"/>
                  <a:pt x="379" y="385"/>
                </a:cubicBezTo>
                <a:cubicBezTo>
                  <a:pt x="379" y="377"/>
                  <a:pt x="379" y="377"/>
                  <a:pt x="379" y="377"/>
                </a:cubicBezTo>
                <a:cubicBezTo>
                  <a:pt x="383" y="377"/>
                  <a:pt x="383" y="377"/>
                  <a:pt x="383" y="377"/>
                </a:cubicBezTo>
                <a:cubicBezTo>
                  <a:pt x="383" y="368"/>
                  <a:pt x="383" y="368"/>
                  <a:pt x="383" y="368"/>
                </a:cubicBezTo>
                <a:cubicBezTo>
                  <a:pt x="268" y="368"/>
                  <a:pt x="268" y="368"/>
                  <a:pt x="268" y="368"/>
                </a:cubicBezTo>
                <a:lnTo>
                  <a:pt x="268" y="377"/>
                </a:lnTo>
                <a:close/>
                <a:moveTo>
                  <a:pt x="332" y="60"/>
                </a:moveTo>
                <a:cubicBezTo>
                  <a:pt x="338" y="60"/>
                  <a:pt x="343" y="55"/>
                  <a:pt x="343" y="49"/>
                </a:cubicBezTo>
                <a:cubicBezTo>
                  <a:pt x="343" y="12"/>
                  <a:pt x="343" y="12"/>
                  <a:pt x="343" y="12"/>
                </a:cubicBezTo>
                <a:cubicBezTo>
                  <a:pt x="343" y="5"/>
                  <a:pt x="338" y="0"/>
                  <a:pt x="332" y="0"/>
                </a:cubicBezTo>
                <a:cubicBezTo>
                  <a:pt x="325" y="0"/>
                  <a:pt x="320" y="5"/>
                  <a:pt x="320" y="12"/>
                </a:cubicBezTo>
                <a:cubicBezTo>
                  <a:pt x="320" y="49"/>
                  <a:pt x="320" y="49"/>
                  <a:pt x="320" y="49"/>
                </a:cubicBezTo>
                <a:cubicBezTo>
                  <a:pt x="320" y="55"/>
                  <a:pt x="325" y="60"/>
                  <a:pt x="332" y="60"/>
                </a:cubicBezTo>
                <a:close/>
                <a:moveTo>
                  <a:pt x="245" y="72"/>
                </a:moveTo>
                <a:cubicBezTo>
                  <a:pt x="247" y="75"/>
                  <a:pt x="251" y="78"/>
                  <a:pt x="255" y="78"/>
                </a:cubicBezTo>
                <a:cubicBezTo>
                  <a:pt x="257" y="78"/>
                  <a:pt x="259" y="77"/>
                  <a:pt x="260" y="76"/>
                </a:cubicBezTo>
                <a:cubicBezTo>
                  <a:pt x="266" y="73"/>
                  <a:pt x="268" y="66"/>
                  <a:pt x="265" y="60"/>
                </a:cubicBezTo>
                <a:cubicBezTo>
                  <a:pt x="246" y="28"/>
                  <a:pt x="246" y="28"/>
                  <a:pt x="246" y="28"/>
                </a:cubicBezTo>
                <a:cubicBezTo>
                  <a:pt x="243" y="23"/>
                  <a:pt x="236" y="21"/>
                  <a:pt x="230" y="24"/>
                </a:cubicBezTo>
                <a:cubicBezTo>
                  <a:pt x="225" y="27"/>
                  <a:pt x="223" y="34"/>
                  <a:pt x="226" y="40"/>
                </a:cubicBezTo>
                <a:lnTo>
                  <a:pt x="245" y="72"/>
                </a:lnTo>
                <a:close/>
                <a:moveTo>
                  <a:pt x="159" y="111"/>
                </a:moveTo>
                <a:cubicBezTo>
                  <a:pt x="191" y="130"/>
                  <a:pt x="191" y="130"/>
                  <a:pt x="191" y="130"/>
                </a:cubicBezTo>
                <a:cubicBezTo>
                  <a:pt x="193" y="131"/>
                  <a:pt x="195" y="131"/>
                  <a:pt x="197" y="131"/>
                </a:cubicBezTo>
                <a:cubicBezTo>
                  <a:pt x="201" y="131"/>
                  <a:pt x="205" y="129"/>
                  <a:pt x="207" y="125"/>
                </a:cubicBezTo>
                <a:cubicBezTo>
                  <a:pt x="210" y="120"/>
                  <a:pt x="208" y="113"/>
                  <a:pt x="203" y="110"/>
                </a:cubicBezTo>
                <a:cubicBezTo>
                  <a:pt x="171" y="91"/>
                  <a:pt x="171" y="91"/>
                  <a:pt x="171" y="91"/>
                </a:cubicBezTo>
                <a:cubicBezTo>
                  <a:pt x="165" y="88"/>
                  <a:pt x="158" y="90"/>
                  <a:pt x="155" y="95"/>
                </a:cubicBezTo>
                <a:cubicBezTo>
                  <a:pt x="152" y="101"/>
                  <a:pt x="154" y="108"/>
                  <a:pt x="159" y="111"/>
                </a:cubicBezTo>
                <a:close/>
                <a:moveTo>
                  <a:pt x="137" y="206"/>
                </a:moveTo>
                <a:cubicBezTo>
                  <a:pt x="174" y="206"/>
                  <a:pt x="174" y="206"/>
                  <a:pt x="174" y="206"/>
                </a:cubicBezTo>
                <a:cubicBezTo>
                  <a:pt x="180" y="206"/>
                  <a:pt x="185" y="201"/>
                  <a:pt x="185" y="195"/>
                </a:cubicBezTo>
                <a:cubicBezTo>
                  <a:pt x="185" y="188"/>
                  <a:pt x="180" y="183"/>
                  <a:pt x="174" y="183"/>
                </a:cubicBezTo>
                <a:cubicBezTo>
                  <a:pt x="137" y="183"/>
                  <a:pt x="137" y="183"/>
                  <a:pt x="137" y="183"/>
                </a:cubicBezTo>
                <a:cubicBezTo>
                  <a:pt x="130" y="183"/>
                  <a:pt x="125" y="188"/>
                  <a:pt x="125" y="195"/>
                </a:cubicBezTo>
                <a:cubicBezTo>
                  <a:pt x="125" y="201"/>
                  <a:pt x="130" y="206"/>
                  <a:pt x="137" y="206"/>
                </a:cubicBezTo>
                <a:close/>
                <a:moveTo>
                  <a:pt x="492" y="290"/>
                </a:moveTo>
                <a:cubicBezTo>
                  <a:pt x="460" y="272"/>
                  <a:pt x="460" y="272"/>
                  <a:pt x="460" y="272"/>
                </a:cubicBezTo>
                <a:cubicBezTo>
                  <a:pt x="455" y="269"/>
                  <a:pt x="448" y="271"/>
                  <a:pt x="444" y="276"/>
                </a:cubicBezTo>
                <a:cubicBezTo>
                  <a:pt x="441" y="282"/>
                  <a:pt x="443" y="289"/>
                  <a:pt x="449" y="292"/>
                </a:cubicBezTo>
                <a:cubicBezTo>
                  <a:pt x="481" y="310"/>
                  <a:pt x="481" y="310"/>
                  <a:pt x="481" y="310"/>
                </a:cubicBezTo>
                <a:cubicBezTo>
                  <a:pt x="483" y="311"/>
                  <a:pt x="485" y="312"/>
                  <a:pt x="486" y="312"/>
                </a:cubicBezTo>
                <a:cubicBezTo>
                  <a:pt x="490" y="312"/>
                  <a:pt x="494" y="310"/>
                  <a:pt x="496" y="306"/>
                </a:cubicBezTo>
                <a:cubicBezTo>
                  <a:pt x="500" y="301"/>
                  <a:pt x="498" y="294"/>
                  <a:pt x="492" y="290"/>
                </a:cubicBezTo>
                <a:close/>
                <a:moveTo>
                  <a:pt x="515" y="195"/>
                </a:moveTo>
                <a:cubicBezTo>
                  <a:pt x="478" y="195"/>
                  <a:pt x="478" y="195"/>
                  <a:pt x="478" y="195"/>
                </a:cubicBezTo>
                <a:cubicBezTo>
                  <a:pt x="471" y="195"/>
                  <a:pt x="466" y="200"/>
                  <a:pt x="466" y="207"/>
                </a:cubicBezTo>
                <a:cubicBezTo>
                  <a:pt x="466" y="213"/>
                  <a:pt x="471" y="218"/>
                  <a:pt x="478" y="218"/>
                </a:cubicBezTo>
                <a:cubicBezTo>
                  <a:pt x="515" y="218"/>
                  <a:pt x="515" y="218"/>
                  <a:pt x="515" y="218"/>
                </a:cubicBezTo>
                <a:cubicBezTo>
                  <a:pt x="521" y="218"/>
                  <a:pt x="526" y="213"/>
                  <a:pt x="526" y="207"/>
                </a:cubicBezTo>
                <a:cubicBezTo>
                  <a:pt x="526" y="200"/>
                  <a:pt x="521" y="195"/>
                  <a:pt x="515" y="195"/>
                </a:cubicBezTo>
                <a:close/>
                <a:moveTo>
                  <a:pt x="460" y="141"/>
                </a:moveTo>
                <a:cubicBezTo>
                  <a:pt x="462" y="141"/>
                  <a:pt x="464" y="141"/>
                  <a:pt x="466" y="140"/>
                </a:cubicBezTo>
                <a:cubicBezTo>
                  <a:pt x="498" y="121"/>
                  <a:pt x="498" y="121"/>
                  <a:pt x="498" y="121"/>
                </a:cubicBezTo>
                <a:cubicBezTo>
                  <a:pt x="504" y="118"/>
                  <a:pt x="506" y="111"/>
                  <a:pt x="502" y="105"/>
                </a:cubicBezTo>
                <a:cubicBezTo>
                  <a:pt x="499" y="100"/>
                  <a:pt x="492" y="98"/>
                  <a:pt x="487" y="101"/>
                </a:cubicBezTo>
                <a:cubicBezTo>
                  <a:pt x="455" y="120"/>
                  <a:pt x="455" y="120"/>
                  <a:pt x="455" y="120"/>
                </a:cubicBezTo>
                <a:cubicBezTo>
                  <a:pt x="449" y="123"/>
                  <a:pt x="447" y="130"/>
                  <a:pt x="450" y="136"/>
                </a:cubicBezTo>
                <a:cubicBezTo>
                  <a:pt x="452" y="139"/>
                  <a:pt x="456" y="141"/>
                  <a:pt x="460" y="141"/>
                </a:cubicBezTo>
                <a:close/>
                <a:moveTo>
                  <a:pt x="431" y="30"/>
                </a:moveTo>
                <a:cubicBezTo>
                  <a:pt x="426" y="27"/>
                  <a:pt x="419" y="29"/>
                  <a:pt x="415" y="34"/>
                </a:cubicBezTo>
                <a:cubicBezTo>
                  <a:pt x="397" y="66"/>
                  <a:pt x="397" y="66"/>
                  <a:pt x="397" y="66"/>
                </a:cubicBezTo>
                <a:cubicBezTo>
                  <a:pt x="394" y="72"/>
                  <a:pt x="396" y="79"/>
                  <a:pt x="401" y="82"/>
                </a:cubicBezTo>
                <a:cubicBezTo>
                  <a:pt x="403" y="83"/>
                  <a:pt x="405" y="83"/>
                  <a:pt x="407" y="83"/>
                </a:cubicBezTo>
                <a:cubicBezTo>
                  <a:pt x="411" y="83"/>
                  <a:pt x="415" y="81"/>
                  <a:pt x="417" y="78"/>
                </a:cubicBezTo>
                <a:cubicBezTo>
                  <a:pt x="435" y="46"/>
                  <a:pt x="435" y="46"/>
                  <a:pt x="435" y="46"/>
                </a:cubicBezTo>
                <a:cubicBezTo>
                  <a:pt x="438" y="40"/>
                  <a:pt x="437" y="33"/>
                  <a:pt x="431" y="30"/>
                </a:cubicBezTo>
                <a:close/>
              </a:path>
            </a:pathLst>
          </a:custGeom>
          <a:solidFill>
            <a:srgbClr val="5650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1" name="wps稻壳儿佳誉设计原创链接：http://chn.docer.com/works?userid=219874625_7_14"/>
          <p:cNvSpPr/>
          <p:nvPr/>
        </p:nvSpPr>
        <p:spPr bwMode="auto">
          <a:xfrm>
            <a:off x="1517046" y="3576636"/>
            <a:ext cx="9619514" cy="1622267"/>
          </a:xfrm>
          <a:custGeom>
            <a:avLst/>
            <a:gdLst>
              <a:gd name="T0" fmla="*/ 0 w 8853"/>
              <a:gd name="T1" fmla="*/ 1290 h 1493"/>
              <a:gd name="T2" fmla="*/ 1958 w 8853"/>
              <a:gd name="T3" fmla="*/ 1290 h 1493"/>
              <a:gd name="T4" fmla="*/ 1958 w 8853"/>
              <a:gd name="T5" fmla="*/ 1063 h 1493"/>
              <a:gd name="T6" fmla="*/ 1958 w 8853"/>
              <a:gd name="T7" fmla="*/ 860 h 1493"/>
              <a:gd name="T8" fmla="*/ 2163 w 8853"/>
              <a:gd name="T9" fmla="*/ 860 h 1493"/>
              <a:gd name="T10" fmla="*/ 4152 w 8853"/>
              <a:gd name="T11" fmla="*/ 860 h 1493"/>
              <a:gd name="T12" fmla="*/ 4152 w 8853"/>
              <a:gd name="T13" fmla="*/ 635 h 1493"/>
              <a:gd name="T14" fmla="*/ 4152 w 8853"/>
              <a:gd name="T15" fmla="*/ 430 h 1493"/>
              <a:gd name="T16" fmla="*/ 4358 w 8853"/>
              <a:gd name="T17" fmla="*/ 430 h 1493"/>
              <a:gd name="T18" fmla="*/ 6455 w 8853"/>
              <a:gd name="T19" fmla="*/ 430 h 1493"/>
              <a:gd name="T20" fmla="*/ 6455 w 8853"/>
              <a:gd name="T21" fmla="*/ 205 h 1493"/>
              <a:gd name="T22" fmla="*/ 6455 w 8853"/>
              <a:gd name="T23" fmla="*/ 0 h 1493"/>
              <a:gd name="T24" fmla="*/ 6659 w 8853"/>
              <a:gd name="T25" fmla="*/ 0 h 1493"/>
              <a:gd name="T26" fmla="*/ 8853 w 8853"/>
              <a:gd name="T27" fmla="*/ 0 h 1493"/>
              <a:gd name="T28" fmla="*/ 8853 w 8853"/>
              <a:gd name="T29" fmla="*/ 205 h 1493"/>
              <a:gd name="T30" fmla="*/ 6659 w 8853"/>
              <a:gd name="T31" fmla="*/ 205 h 1493"/>
              <a:gd name="T32" fmla="*/ 6659 w 8853"/>
              <a:gd name="T33" fmla="*/ 635 h 1493"/>
              <a:gd name="T34" fmla="*/ 6550 w 8853"/>
              <a:gd name="T35" fmla="*/ 635 h 1493"/>
              <a:gd name="T36" fmla="*/ 6455 w 8853"/>
              <a:gd name="T37" fmla="*/ 635 h 1493"/>
              <a:gd name="T38" fmla="*/ 4358 w 8853"/>
              <a:gd name="T39" fmla="*/ 635 h 1493"/>
              <a:gd name="T40" fmla="*/ 4358 w 8853"/>
              <a:gd name="T41" fmla="*/ 1063 h 1493"/>
              <a:gd name="T42" fmla="*/ 4358 w 8853"/>
              <a:gd name="T43" fmla="*/ 1063 h 1493"/>
              <a:gd name="T44" fmla="*/ 4152 w 8853"/>
              <a:gd name="T45" fmla="*/ 1063 h 1493"/>
              <a:gd name="T46" fmla="*/ 2163 w 8853"/>
              <a:gd name="T47" fmla="*/ 1063 h 1493"/>
              <a:gd name="T48" fmla="*/ 2163 w 8853"/>
              <a:gd name="T49" fmla="*/ 1290 h 1493"/>
              <a:gd name="T50" fmla="*/ 2163 w 8853"/>
              <a:gd name="T51" fmla="*/ 1493 h 1493"/>
              <a:gd name="T52" fmla="*/ 1958 w 8853"/>
              <a:gd name="T53" fmla="*/ 1493 h 1493"/>
              <a:gd name="T54" fmla="*/ 0 w 8853"/>
              <a:gd name="T55" fmla="*/ 1493 h 1493"/>
              <a:gd name="T56" fmla="*/ 0 w 8853"/>
              <a:gd name="T57" fmla="*/ 1290 h 1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853" h="1493">
                <a:moveTo>
                  <a:pt x="0" y="1290"/>
                </a:moveTo>
                <a:lnTo>
                  <a:pt x="1958" y="1290"/>
                </a:lnTo>
                <a:lnTo>
                  <a:pt x="1958" y="1063"/>
                </a:lnTo>
                <a:lnTo>
                  <a:pt x="1958" y="860"/>
                </a:lnTo>
                <a:lnTo>
                  <a:pt x="2163" y="860"/>
                </a:lnTo>
                <a:lnTo>
                  <a:pt x="4152" y="860"/>
                </a:lnTo>
                <a:lnTo>
                  <a:pt x="4152" y="635"/>
                </a:lnTo>
                <a:lnTo>
                  <a:pt x="4152" y="430"/>
                </a:lnTo>
                <a:lnTo>
                  <a:pt x="4358" y="430"/>
                </a:lnTo>
                <a:lnTo>
                  <a:pt x="6455" y="430"/>
                </a:lnTo>
                <a:lnTo>
                  <a:pt x="6455" y="205"/>
                </a:lnTo>
                <a:lnTo>
                  <a:pt x="6455" y="0"/>
                </a:lnTo>
                <a:lnTo>
                  <a:pt x="6659" y="0"/>
                </a:lnTo>
                <a:lnTo>
                  <a:pt x="8853" y="0"/>
                </a:lnTo>
                <a:lnTo>
                  <a:pt x="8853" y="205"/>
                </a:lnTo>
                <a:lnTo>
                  <a:pt x="6659" y="205"/>
                </a:lnTo>
                <a:lnTo>
                  <a:pt x="6659" y="635"/>
                </a:lnTo>
                <a:lnTo>
                  <a:pt x="6550" y="635"/>
                </a:lnTo>
                <a:lnTo>
                  <a:pt x="6455" y="635"/>
                </a:lnTo>
                <a:lnTo>
                  <a:pt x="4358" y="635"/>
                </a:lnTo>
                <a:lnTo>
                  <a:pt x="4358" y="1063"/>
                </a:lnTo>
                <a:lnTo>
                  <a:pt x="4358" y="1063"/>
                </a:lnTo>
                <a:lnTo>
                  <a:pt x="4152" y="1063"/>
                </a:lnTo>
                <a:lnTo>
                  <a:pt x="2163" y="1063"/>
                </a:lnTo>
                <a:lnTo>
                  <a:pt x="2163" y="1290"/>
                </a:lnTo>
                <a:lnTo>
                  <a:pt x="2163" y="1493"/>
                </a:lnTo>
                <a:lnTo>
                  <a:pt x="1958" y="1493"/>
                </a:lnTo>
                <a:lnTo>
                  <a:pt x="0" y="1493"/>
                </a:lnTo>
                <a:lnTo>
                  <a:pt x="0" y="129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0" name="wps稻壳儿佳誉设计原创链接：http://chn.docer.com/works?userid=219874625_7_5"/>
          <p:cNvGrpSpPr/>
          <p:nvPr/>
        </p:nvGrpSpPr>
        <p:grpSpPr>
          <a:xfrm>
            <a:off x="6466834" y="1347395"/>
            <a:ext cx="1732023" cy="1734433"/>
            <a:chOff x="6102027" y="2400875"/>
            <a:chExt cx="1732023" cy="1734433"/>
          </a:xfrm>
        </p:grpSpPr>
        <p:sp>
          <p:nvSpPr>
            <p:cNvPr id="71" name="Freeform 12"/>
            <p:cNvSpPr/>
            <p:nvPr/>
          </p:nvSpPr>
          <p:spPr bwMode="auto">
            <a:xfrm>
              <a:off x="6102027" y="2400875"/>
              <a:ext cx="818402" cy="819004"/>
            </a:xfrm>
            <a:custGeom>
              <a:avLst/>
              <a:gdLst>
                <a:gd name="T0" fmla="*/ 0 w 575"/>
                <a:gd name="T1" fmla="*/ 575 h 575"/>
                <a:gd name="T2" fmla="*/ 575 w 575"/>
                <a:gd name="T3" fmla="*/ 0 h 575"/>
                <a:gd name="T4" fmla="*/ 575 w 575"/>
                <a:gd name="T5" fmla="*/ 104 h 575"/>
                <a:gd name="T6" fmla="*/ 104 w 575"/>
                <a:gd name="T7" fmla="*/ 575 h 575"/>
                <a:gd name="T8" fmla="*/ 0 w 575"/>
                <a:gd name="T9" fmla="*/ 575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5" h="575">
                  <a:moveTo>
                    <a:pt x="0" y="575"/>
                  </a:moveTo>
                  <a:cubicBezTo>
                    <a:pt x="16" y="265"/>
                    <a:pt x="265" y="16"/>
                    <a:pt x="575" y="0"/>
                  </a:cubicBezTo>
                  <a:cubicBezTo>
                    <a:pt x="575" y="104"/>
                    <a:pt x="575" y="104"/>
                    <a:pt x="575" y="104"/>
                  </a:cubicBezTo>
                  <a:cubicBezTo>
                    <a:pt x="322" y="120"/>
                    <a:pt x="120" y="323"/>
                    <a:pt x="104" y="575"/>
                  </a:cubicBezTo>
                  <a:lnTo>
                    <a:pt x="0" y="575"/>
                  </a:lnTo>
                  <a:close/>
                </a:path>
              </a:pathLst>
            </a:custGeom>
            <a:solidFill>
              <a:srgbClr val="BABE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Freeform 13"/>
            <p:cNvSpPr/>
            <p:nvPr/>
          </p:nvSpPr>
          <p:spPr bwMode="auto">
            <a:xfrm>
              <a:off x="6102027" y="2400875"/>
              <a:ext cx="1732023" cy="1734433"/>
            </a:xfrm>
            <a:custGeom>
              <a:avLst/>
              <a:gdLst>
                <a:gd name="T0" fmla="*/ 641 w 1217"/>
                <a:gd name="T1" fmla="*/ 0 h 1218"/>
                <a:gd name="T2" fmla="*/ 1217 w 1217"/>
                <a:gd name="T3" fmla="*/ 608 h 1218"/>
                <a:gd name="T4" fmla="*/ 608 w 1217"/>
                <a:gd name="T5" fmla="*/ 1218 h 1218"/>
                <a:gd name="T6" fmla="*/ 0 w 1217"/>
                <a:gd name="T7" fmla="*/ 641 h 1218"/>
                <a:gd name="T8" fmla="*/ 104 w 1217"/>
                <a:gd name="T9" fmla="*/ 641 h 1218"/>
                <a:gd name="T10" fmla="*/ 608 w 1217"/>
                <a:gd name="T11" fmla="*/ 1113 h 1218"/>
                <a:gd name="T12" fmla="*/ 1113 w 1217"/>
                <a:gd name="T13" fmla="*/ 608 h 1218"/>
                <a:gd name="T14" fmla="*/ 641 w 1217"/>
                <a:gd name="T15" fmla="*/ 104 h 1218"/>
                <a:gd name="T16" fmla="*/ 641 w 1217"/>
                <a:gd name="T17" fmla="*/ 0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7" h="1218">
                  <a:moveTo>
                    <a:pt x="641" y="0"/>
                  </a:moveTo>
                  <a:cubicBezTo>
                    <a:pt x="962" y="17"/>
                    <a:pt x="1217" y="283"/>
                    <a:pt x="1217" y="608"/>
                  </a:cubicBezTo>
                  <a:cubicBezTo>
                    <a:pt x="1217" y="945"/>
                    <a:pt x="944" y="1218"/>
                    <a:pt x="608" y="1218"/>
                  </a:cubicBezTo>
                  <a:cubicBezTo>
                    <a:pt x="283" y="1218"/>
                    <a:pt x="17" y="962"/>
                    <a:pt x="0" y="641"/>
                  </a:cubicBezTo>
                  <a:cubicBezTo>
                    <a:pt x="104" y="641"/>
                    <a:pt x="104" y="641"/>
                    <a:pt x="104" y="641"/>
                  </a:cubicBezTo>
                  <a:cubicBezTo>
                    <a:pt x="121" y="905"/>
                    <a:pt x="340" y="1113"/>
                    <a:pt x="608" y="1113"/>
                  </a:cubicBezTo>
                  <a:cubicBezTo>
                    <a:pt x="887" y="1113"/>
                    <a:pt x="1113" y="887"/>
                    <a:pt x="1113" y="608"/>
                  </a:cubicBezTo>
                  <a:cubicBezTo>
                    <a:pt x="1113" y="340"/>
                    <a:pt x="904" y="121"/>
                    <a:pt x="641" y="104"/>
                  </a:cubicBezTo>
                  <a:lnTo>
                    <a:pt x="641" y="0"/>
                  </a:lnTo>
                  <a:close/>
                </a:path>
              </a:pathLst>
            </a:custGeom>
            <a:solidFill>
              <a:srgbClr val="01C3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9" name="wps稻壳儿佳誉设计原创链接：http://chn.docer.com/works?userid=219874625_7_4"/>
          <p:cNvSpPr>
            <a:spLocks noEditPoints="1"/>
          </p:cNvSpPr>
          <p:nvPr/>
        </p:nvSpPr>
        <p:spPr bwMode="auto">
          <a:xfrm>
            <a:off x="8939315" y="987354"/>
            <a:ext cx="1735639" cy="1735638"/>
          </a:xfrm>
          <a:custGeom>
            <a:avLst/>
            <a:gdLst>
              <a:gd name="T0" fmla="*/ 609 w 1219"/>
              <a:gd name="T1" fmla="*/ 0 h 1219"/>
              <a:gd name="T2" fmla="*/ 1219 w 1219"/>
              <a:gd name="T3" fmla="*/ 610 h 1219"/>
              <a:gd name="T4" fmla="*/ 609 w 1219"/>
              <a:gd name="T5" fmla="*/ 1219 h 1219"/>
              <a:gd name="T6" fmla="*/ 0 w 1219"/>
              <a:gd name="T7" fmla="*/ 610 h 1219"/>
              <a:gd name="T8" fmla="*/ 609 w 1219"/>
              <a:gd name="T9" fmla="*/ 0 h 1219"/>
              <a:gd name="T10" fmla="*/ 609 w 1219"/>
              <a:gd name="T11" fmla="*/ 105 h 1219"/>
              <a:gd name="T12" fmla="*/ 104 w 1219"/>
              <a:gd name="T13" fmla="*/ 610 h 1219"/>
              <a:gd name="T14" fmla="*/ 609 w 1219"/>
              <a:gd name="T15" fmla="*/ 1115 h 1219"/>
              <a:gd name="T16" fmla="*/ 1114 w 1219"/>
              <a:gd name="T17" fmla="*/ 610 h 1219"/>
              <a:gd name="T18" fmla="*/ 609 w 1219"/>
              <a:gd name="T19" fmla="*/ 105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19" h="1219">
                <a:moveTo>
                  <a:pt x="609" y="0"/>
                </a:moveTo>
                <a:cubicBezTo>
                  <a:pt x="946" y="0"/>
                  <a:pt x="1219" y="273"/>
                  <a:pt x="1219" y="610"/>
                </a:cubicBezTo>
                <a:cubicBezTo>
                  <a:pt x="1219" y="946"/>
                  <a:pt x="946" y="1219"/>
                  <a:pt x="609" y="1219"/>
                </a:cubicBezTo>
                <a:cubicBezTo>
                  <a:pt x="273" y="1219"/>
                  <a:pt x="0" y="946"/>
                  <a:pt x="0" y="610"/>
                </a:cubicBezTo>
                <a:cubicBezTo>
                  <a:pt x="0" y="273"/>
                  <a:pt x="273" y="0"/>
                  <a:pt x="609" y="0"/>
                </a:cubicBezTo>
                <a:close/>
                <a:moveTo>
                  <a:pt x="609" y="105"/>
                </a:moveTo>
                <a:cubicBezTo>
                  <a:pt x="330" y="105"/>
                  <a:pt x="104" y="331"/>
                  <a:pt x="104" y="610"/>
                </a:cubicBezTo>
                <a:cubicBezTo>
                  <a:pt x="104" y="889"/>
                  <a:pt x="330" y="1115"/>
                  <a:pt x="609" y="1115"/>
                </a:cubicBezTo>
                <a:cubicBezTo>
                  <a:pt x="888" y="1115"/>
                  <a:pt x="1114" y="889"/>
                  <a:pt x="1114" y="610"/>
                </a:cubicBezTo>
                <a:cubicBezTo>
                  <a:pt x="1114" y="331"/>
                  <a:pt x="888" y="105"/>
                  <a:pt x="609" y="105"/>
                </a:cubicBezTo>
                <a:close/>
              </a:path>
            </a:pathLst>
          </a:custGeom>
          <a:solidFill>
            <a:srgbClr val="E6606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078437" y="203981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4318782" y="3137095"/>
            <a:ext cx="3516923" cy="0"/>
          </a:xfrm>
          <a:prstGeom prst="line">
            <a:avLst/>
          </a:prstGeom>
          <a:ln w="19050">
            <a:solidFill>
              <a:srgbClr val="5471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318782" y="3978812"/>
            <a:ext cx="3516923" cy="0"/>
          </a:xfrm>
          <a:prstGeom prst="line">
            <a:avLst/>
          </a:prstGeom>
          <a:ln w="19050">
            <a:solidFill>
              <a:srgbClr val="5471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907692" y="3296344"/>
            <a:ext cx="213423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薪 资 待 遇</a:t>
            </a:r>
            <a:endParaRPr lang="zh-CN" altLang="en-US" sz="3200" b="1" dirty="0">
              <a:latin typeface="文泉驿微米黑" panose="020B0606030804020204" pitchFamily="34" charset="-122"/>
              <a:ea typeface="文泉驿微米黑" panose="020B0606030804020204" pitchFamily="34" charset="-122"/>
              <a:cs typeface="文泉驿微米黑" panose="020B0606030804020204" pitchFamily="34" charset="-122"/>
            </a:endParaRPr>
          </a:p>
        </p:txBody>
      </p:sp>
      <p:sp>
        <p:nvSpPr>
          <p:cNvPr id="12" name="弦形 11"/>
          <p:cNvSpPr/>
          <p:nvPr/>
        </p:nvSpPr>
        <p:spPr>
          <a:xfrm rot="6783413">
            <a:off x="5100431" y="1720655"/>
            <a:ext cx="1953624" cy="1953624"/>
          </a:xfrm>
          <a:prstGeom prst="chord">
            <a:avLst/>
          </a:prstGeom>
          <a:solidFill>
            <a:srgbClr val="5471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633851" y="2070742"/>
            <a:ext cx="9476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04</a:t>
            </a:r>
            <a:endParaRPr lang="zh-CN" altLang="en-US" sz="5400" dirty="0">
              <a:solidFill>
                <a:schemeClr val="bg1"/>
              </a:solidFill>
              <a:latin typeface="文泉驿微米黑" panose="020B0606030804020204" pitchFamily="34" charset="-122"/>
              <a:ea typeface="文泉驿微米黑" panose="020B0606030804020204" pitchFamily="34" charset="-122"/>
              <a:cs typeface="文泉驿微米黑" panose="020B06060308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58" y="1932159"/>
            <a:ext cx="2172291" cy="2172291"/>
          </a:xfrm>
          <a:prstGeom prst="rect">
            <a:avLst/>
          </a:prstGeom>
        </p:spPr>
      </p:pic>
      <p:sp>
        <p:nvSpPr>
          <p:cNvPr id="14" name="对角圆角矩形 13"/>
          <p:cNvSpPr/>
          <p:nvPr/>
        </p:nvSpPr>
        <p:spPr>
          <a:xfrm>
            <a:off x="2873375" y="918845"/>
            <a:ext cx="6444615" cy="5019040"/>
          </a:xfrm>
          <a:prstGeom prst="round2Diag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254375" y="1224280"/>
            <a:ext cx="5683885" cy="44075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2400" b="1" dirty="0">
                <a:solidFill>
                  <a:schemeClr val="bg1">
                    <a:lumMod val="7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       </a:t>
            </a:r>
            <a:r>
              <a:rPr lang="zh-CN" altLang="en-US" sz="2400" b="1" dirty="0">
                <a:solidFill>
                  <a:schemeClr val="bg1">
                    <a:lumMod val="7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我司实行周末双休工作制，国家法定节假日正常休息。接收实习生（未毕业），根据每个人不同阶段的表现来调整实习工资，实习工资2000-3000元/月不等，具体情况面谈，表现优异，工作能力较强等优秀人员将直接按照正式员工的薪资发放！ 转正后，可享受：社保五险+节假日礼品+婚假礼金+生日庆祝会+员工团建活动等。</a:t>
            </a:r>
            <a:endParaRPr lang="zh-CN" altLang="en-US" sz="2400" b="1" dirty="0">
              <a:solidFill>
                <a:schemeClr val="bg1">
                  <a:lumMod val="7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8460740" y="123190"/>
            <a:ext cx="3628390" cy="1604745"/>
            <a:chOff x="559557" y="3046192"/>
            <a:chExt cx="4030662" cy="2440504"/>
          </a:xfrm>
        </p:grpSpPr>
        <p:grpSp>
          <p:nvGrpSpPr>
            <p:cNvPr id="18" name="组合 17"/>
            <p:cNvGrpSpPr/>
            <p:nvPr/>
          </p:nvGrpSpPr>
          <p:grpSpPr>
            <a:xfrm>
              <a:off x="559557" y="3046192"/>
              <a:ext cx="4030662" cy="2440504"/>
              <a:chOff x="1027869" y="3712190"/>
              <a:chExt cx="4030662" cy="3479800"/>
            </a:xfrm>
          </p:grpSpPr>
          <p:sp>
            <p:nvSpPr>
              <p:cNvPr id="19" name="Freeform 6"/>
              <p:cNvSpPr/>
              <p:nvPr/>
            </p:nvSpPr>
            <p:spPr bwMode="auto">
              <a:xfrm>
                <a:off x="1058031" y="3785215"/>
                <a:ext cx="3883025" cy="3376613"/>
              </a:xfrm>
              <a:custGeom>
                <a:avLst/>
                <a:gdLst>
                  <a:gd name="T0" fmla="*/ 83 w 265"/>
                  <a:gd name="T1" fmla="*/ 220 h 230"/>
                  <a:gd name="T2" fmla="*/ 64 w 265"/>
                  <a:gd name="T3" fmla="*/ 207 h 230"/>
                  <a:gd name="T4" fmla="*/ 44 w 265"/>
                  <a:gd name="T5" fmla="*/ 209 h 230"/>
                  <a:gd name="T6" fmla="*/ 14 w 265"/>
                  <a:gd name="T7" fmla="*/ 178 h 230"/>
                  <a:gd name="T8" fmla="*/ 15 w 265"/>
                  <a:gd name="T9" fmla="*/ 159 h 230"/>
                  <a:gd name="T10" fmla="*/ 5 w 265"/>
                  <a:gd name="T11" fmla="*/ 124 h 230"/>
                  <a:gd name="T12" fmla="*/ 6 w 265"/>
                  <a:gd name="T13" fmla="*/ 117 h 230"/>
                  <a:gd name="T14" fmla="*/ 10 w 265"/>
                  <a:gd name="T15" fmla="*/ 97 h 230"/>
                  <a:gd name="T16" fmla="*/ 0 w 265"/>
                  <a:gd name="T17" fmla="*/ 71 h 230"/>
                  <a:gd name="T18" fmla="*/ 31 w 265"/>
                  <a:gd name="T19" fmla="*/ 35 h 230"/>
                  <a:gd name="T20" fmla="*/ 76 w 265"/>
                  <a:gd name="T21" fmla="*/ 0 h 230"/>
                  <a:gd name="T22" fmla="*/ 116 w 265"/>
                  <a:gd name="T23" fmla="*/ 7 h 230"/>
                  <a:gd name="T24" fmla="*/ 127 w 265"/>
                  <a:gd name="T25" fmla="*/ 6 h 230"/>
                  <a:gd name="T26" fmla="*/ 177 w 265"/>
                  <a:gd name="T27" fmla="*/ 7 h 230"/>
                  <a:gd name="T28" fmla="*/ 175 w 265"/>
                  <a:gd name="T29" fmla="*/ 9 h 230"/>
                  <a:gd name="T30" fmla="*/ 127 w 265"/>
                  <a:gd name="T31" fmla="*/ 9 h 230"/>
                  <a:gd name="T32" fmla="*/ 116 w 265"/>
                  <a:gd name="T33" fmla="*/ 10 h 230"/>
                  <a:gd name="T34" fmla="*/ 76 w 265"/>
                  <a:gd name="T35" fmla="*/ 3 h 230"/>
                  <a:gd name="T36" fmla="*/ 33 w 265"/>
                  <a:gd name="T37" fmla="*/ 36 h 230"/>
                  <a:gd name="T38" fmla="*/ 3 w 265"/>
                  <a:gd name="T39" fmla="*/ 71 h 230"/>
                  <a:gd name="T40" fmla="*/ 13 w 265"/>
                  <a:gd name="T41" fmla="*/ 97 h 230"/>
                  <a:gd name="T42" fmla="*/ 9 w 265"/>
                  <a:gd name="T43" fmla="*/ 118 h 230"/>
                  <a:gd name="T44" fmla="*/ 8 w 265"/>
                  <a:gd name="T45" fmla="*/ 124 h 230"/>
                  <a:gd name="T46" fmla="*/ 18 w 265"/>
                  <a:gd name="T47" fmla="*/ 159 h 230"/>
                  <a:gd name="T48" fmla="*/ 17 w 265"/>
                  <a:gd name="T49" fmla="*/ 178 h 230"/>
                  <a:gd name="T50" fmla="*/ 44 w 265"/>
                  <a:gd name="T51" fmla="*/ 206 h 230"/>
                  <a:gd name="T52" fmla="*/ 64 w 265"/>
                  <a:gd name="T53" fmla="*/ 204 h 230"/>
                  <a:gd name="T54" fmla="*/ 86 w 265"/>
                  <a:gd name="T55" fmla="*/ 218 h 230"/>
                  <a:gd name="T56" fmla="*/ 106 w 265"/>
                  <a:gd name="T57" fmla="*/ 227 h 230"/>
                  <a:gd name="T58" fmla="*/ 138 w 265"/>
                  <a:gd name="T59" fmla="*/ 214 h 230"/>
                  <a:gd name="T60" fmla="*/ 142 w 265"/>
                  <a:gd name="T61" fmla="*/ 214 h 230"/>
                  <a:gd name="T62" fmla="*/ 166 w 265"/>
                  <a:gd name="T63" fmla="*/ 217 h 230"/>
                  <a:gd name="T64" fmla="*/ 212 w 265"/>
                  <a:gd name="T65" fmla="*/ 202 h 230"/>
                  <a:gd name="T66" fmla="*/ 260 w 265"/>
                  <a:gd name="T67" fmla="*/ 132 h 230"/>
                  <a:gd name="T68" fmla="*/ 262 w 265"/>
                  <a:gd name="T69" fmla="*/ 120 h 230"/>
                  <a:gd name="T70" fmla="*/ 226 w 265"/>
                  <a:gd name="T71" fmla="*/ 65 h 230"/>
                  <a:gd name="T72" fmla="*/ 226 w 265"/>
                  <a:gd name="T73" fmla="*/ 58 h 230"/>
                  <a:gd name="T74" fmla="*/ 187 w 265"/>
                  <a:gd name="T75" fmla="*/ 32 h 230"/>
                  <a:gd name="T76" fmla="*/ 180 w 265"/>
                  <a:gd name="T77" fmla="*/ 20 h 230"/>
                  <a:gd name="T78" fmla="*/ 176 w 265"/>
                  <a:gd name="T79" fmla="*/ 8 h 230"/>
                  <a:gd name="T80" fmla="*/ 183 w 265"/>
                  <a:gd name="T81" fmla="*/ 20 h 230"/>
                  <a:gd name="T82" fmla="*/ 223 w 265"/>
                  <a:gd name="T83" fmla="*/ 40 h 230"/>
                  <a:gd name="T84" fmla="*/ 229 w 265"/>
                  <a:gd name="T85" fmla="*/ 58 h 230"/>
                  <a:gd name="T86" fmla="*/ 233 w 265"/>
                  <a:gd name="T87" fmla="*/ 81 h 230"/>
                  <a:gd name="T88" fmla="*/ 265 w 265"/>
                  <a:gd name="T89" fmla="*/ 120 h 230"/>
                  <a:gd name="T90" fmla="*/ 234 w 265"/>
                  <a:gd name="T91" fmla="*/ 161 h 230"/>
                  <a:gd name="T92" fmla="*/ 214 w 265"/>
                  <a:gd name="T93" fmla="*/ 204 h 230"/>
                  <a:gd name="T94" fmla="*/ 162 w 265"/>
                  <a:gd name="T95" fmla="*/ 220 h 230"/>
                  <a:gd name="T96" fmla="*/ 142 w 265"/>
                  <a:gd name="T97" fmla="*/ 217 h 230"/>
                  <a:gd name="T98" fmla="*/ 117 w 265"/>
                  <a:gd name="T99" fmla="*/ 227 h 230"/>
                  <a:gd name="T100" fmla="*/ 106 w 265"/>
                  <a:gd name="T101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5" h="230">
                    <a:moveTo>
                      <a:pt x="106" y="230"/>
                    </a:moveTo>
                    <a:cubicBezTo>
                      <a:pt x="98" y="230"/>
                      <a:pt x="88" y="225"/>
                      <a:pt x="83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78" y="213"/>
                      <a:pt x="76" y="208"/>
                      <a:pt x="68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7" y="207"/>
                      <a:pt x="66" y="207"/>
                      <a:pt x="64" y="207"/>
                    </a:cubicBezTo>
                    <a:cubicBezTo>
                      <a:pt x="64" y="207"/>
                      <a:pt x="64" y="207"/>
                      <a:pt x="64" y="207"/>
                    </a:cubicBezTo>
                    <a:cubicBezTo>
                      <a:pt x="58" y="207"/>
                      <a:pt x="51" y="209"/>
                      <a:pt x="44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38" y="209"/>
                      <a:pt x="32" y="207"/>
                      <a:pt x="26" y="203"/>
                    </a:cubicBezTo>
                    <a:cubicBezTo>
                      <a:pt x="26" y="203"/>
                      <a:pt x="26" y="203"/>
                      <a:pt x="26" y="203"/>
                    </a:cubicBezTo>
                    <a:cubicBezTo>
                      <a:pt x="16" y="196"/>
                      <a:pt x="14" y="187"/>
                      <a:pt x="14" y="178"/>
                    </a:cubicBezTo>
                    <a:cubicBezTo>
                      <a:pt x="14" y="178"/>
                      <a:pt x="14" y="178"/>
                      <a:pt x="14" y="178"/>
                    </a:cubicBezTo>
                    <a:cubicBezTo>
                      <a:pt x="14" y="171"/>
                      <a:pt x="15" y="165"/>
                      <a:pt x="15" y="159"/>
                    </a:cubicBezTo>
                    <a:cubicBezTo>
                      <a:pt x="15" y="159"/>
                      <a:pt x="15" y="159"/>
                      <a:pt x="15" y="159"/>
                    </a:cubicBezTo>
                    <a:cubicBezTo>
                      <a:pt x="15" y="155"/>
                      <a:pt x="15" y="152"/>
                      <a:pt x="14" y="149"/>
                    </a:cubicBezTo>
                    <a:cubicBezTo>
                      <a:pt x="14" y="149"/>
                      <a:pt x="14" y="149"/>
                      <a:pt x="14" y="149"/>
                    </a:cubicBezTo>
                    <a:cubicBezTo>
                      <a:pt x="12" y="141"/>
                      <a:pt x="5" y="133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2"/>
                      <a:pt x="5" y="119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8" y="110"/>
                      <a:pt x="11" y="107"/>
                      <a:pt x="11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1" y="101"/>
                      <a:pt x="11" y="99"/>
                      <a:pt x="10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1"/>
                      <a:pt x="1" y="8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9"/>
                      <a:pt x="1" y="66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9" y="50"/>
                      <a:pt x="27" y="47"/>
                      <a:pt x="31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8" y="11"/>
                      <a:pt x="5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4" y="0"/>
                      <a:pt x="91" y="1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105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3" y="7"/>
                      <a:pt x="127" y="6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8" y="4"/>
                      <a:pt x="149" y="0"/>
                      <a:pt x="159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5" y="0"/>
                      <a:pt x="172" y="2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0" y="5"/>
                      <a:pt x="165" y="3"/>
                      <a:pt x="159" y="3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0" y="3"/>
                      <a:pt x="139" y="7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3" y="10"/>
                      <a:pt x="119" y="10"/>
                      <a:pt x="116" y="10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04" y="10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0" y="4"/>
                      <a:pt x="83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57" y="3"/>
                      <a:pt x="40" y="13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29" y="50"/>
                      <a:pt x="10" y="53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4" y="67"/>
                      <a:pt x="3" y="69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80"/>
                      <a:pt x="11" y="89"/>
                      <a:pt x="13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4" y="99"/>
                      <a:pt x="14" y="101"/>
                      <a:pt x="14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9"/>
                      <a:pt x="11" y="112"/>
                      <a:pt x="9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8" y="120"/>
                      <a:pt x="8" y="122"/>
                      <a:pt x="8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7" y="132"/>
                      <a:pt x="14" y="139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8" y="152"/>
                      <a:pt x="18" y="155"/>
                      <a:pt x="18" y="159"/>
                    </a:cubicBezTo>
                    <a:cubicBezTo>
                      <a:pt x="18" y="159"/>
                      <a:pt x="18" y="159"/>
                      <a:pt x="18" y="159"/>
                    </a:cubicBezTo>
                    <a:cubicBezTo>
                      <a:pt x="18" y="165"/>
                      <a:pt x="17" y="172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87"/>
                      <a:pt x="19" y="194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33" y="205"/>
                      <a:pt x="38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50" y="206"/>
                      <a:pt x="57" y="204"/>
                      <a:pt x="64" y="204"/>
                    </a:cubicBezTo>
                    <a:cubicBezTo>
                      <a:pt x="64" y="204"/>
                      <a:pt x="64" y="204"/>
                      <a:pt x="64" y="204"/>
                    </a:cubicBezTo>
                    <a:cubicBezTo>
                      <a:pt x="66" y="204"/>
                      <a:pt x="67" y="204"/>
                      <a:pt x="69" y="204"/>
                    </a:cubicBezTo>
                    <a:cubicBezTo>
                      <a:pt x="69" y="204"/>
                      <a:pt x="69" y="204"/>
                      <a:pt x="69" y="204"/>
                    </a:cubicBezTo>
                    <a:cubicBezTo>
                      <a:pt x="78" y="205"/>
                      <a:pt x="81" y="212"/>
                      <a:pt x="86" y="218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90" y="223"/>
                      <a:pt x="99" y="227"/>
                      <a:pt x="106" y="227"/>
                    </a:cubicBezTo>
                    <a:cubicBezTo>
                      <a:pt x="106" y="227"/>
                      <a:pt x="106" y="227"/>
                      <a:pt x="106" y="227"/>
                    </a:cubicBezTo>
                    <a:cubicBezTo>
                      <a:pt x="110" y="227"/>
                      <a:pt x="113" y="226"/>
                      <a:pt x="115" y="225"/>
                    </a:cubicBezTo>
                    <a:cubicBezTo>
                      <a:pt x="115" y="225"/>
                      <a:pt x="115" y="225"/>
                      <a:pt x="115" y="225"/>
                    </a:cubicBezTo>
                    <a:cubicBezTo>
                      <a:pt x="122" y="221"/>
                      <a:pt x="128" y="215"/>
                      <a:pt x="138" y="214"/>
                    </a:cubicBez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39" y="214"/>
                      <a:pt x="140" y="214"/>
                      <a:pt x="142" y="214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49" y="214"/>
                      <a:pt x="154" y="216"/>
                      <a:pt x="162" y="217"/>
                    </a:cubicBezTo>
                    <a:cubicBezTo>
                      <a:pt x="162" y="217"/>
                      <a:pt x="162" y="217"/>
                      <a:pt x="162" y="217"/>
                    </a:cubicBezTo>
                    <a:cubicBezTo>
                      <a:pt x="164" y="217"/>
                      <a:pt x="165" y="217"/>
                      <a:pt x="166" y="217"/>
                    </a:cubicBezTo>
                    <a:cubicBezTo>
                      <a:pt x="166" y="217"/>
                      <a:pt x="166" y="217"/>
                      <a:pt x="166" y="217"/>
                    </a:cubicBezTo>
                    <a:cubicBezTo>
                      <a:pt x="182" y="217"/>
                      <a:pt x="199" y="213"/>
                      <a:pt x="212" y="202"/>
                    </a:cubicBezTo>
                    <a:cubicBezTo>
                      <a:pt x="212" y="202"/>
                      <a:pt x="212" y="202"/>
                      <a:pt x="212" y="202"/>
                    </a:cubicBezTo>
                    <a:cubicBezTo>
                      <a:pt x="225" y="191"/>
                      <a:pt x="224" y="175"/>
                      <a:pt x="231" y="160"/>
                    </a:cubicBezTo>
                    <a:cubicBezTo>
                      <a:pt x="231" y="160"/>
                      <a:pt x="231" y="160"/>
                      <a:pt x="231" y="160"/>
                    </a:cubicBezTo>
                    <a:cubicBezTo>
                      <a:pt x="237" y="146"/>
                      <a:pt x="255" y="143"/>
                      <a:pt x="260" y="132"/>
                    </a:cubicBezTo>
                    <a:cubicBezTo>
                      <a:pt x="260" y="132"/>
                      <a:pt x="260" y="132"/>
                      <a:pt x="260" y="132"/>
                    </a:cubicBezTo>
                    <a:cubicBezTo>
                      <a:pt x="262" y="127"/>
                      <a:pt x="262" y="123"/>
                      <a:pt x="262" y="120"/>
                    </a:cubicBezTo>
                    <a:cubicBezTo>
                      <a:pt x="262" y="120"/>
                      <a:pt x="262" y="120"/>
                      <a:pt x="262" y="120"/>
                    </a:cubicBezTo>
                    <a:cubicBezTo>
                      <a:pt x="263" y="102"/>
                      <a:pt x="241" y="96"/>
                      <a:pt x="230" y="83"/>
                    </a:cubicBezTo>
                    <a:cubicBezTo>
                      <a:pt x="230" y="83"/>
                      <a:pt x="230" y="83"/>
                      <a:pt x="230" y="83"/>
                    </a:cubicBezTo>
                    <a:cubicBezTo>
                      <a:pt x="226" y="78"/>
                      <a:pt x="226" y="71"/>
                      <a:pt x="226" y="65"/>
                    </a:cubicBezTo>
                    <a:cubicBezTo>
                      <a:pt x="226" y="65"/>
                      <a:pt x="226" y="65"/>
                      <a:pt x="226" y="65"/>
                    </a:cubicBezTo>
                    <a:cubicBezTo>
                      <a:pt x="226" y="63"/>
                      <a:pt x="226" y="60"/>
                      <a:pt x="226" y="58"/>
                    </a:cubicBezTo>
                    <a:cubicBezTo>
                      <a:pt x="226" y="58"/>
                      <a:pt x="226" y="58"/>
                      <a:pt x="226" y="58"/>
                    </a:cubicBezTo>
                    <a:cubicBezTo>
                      <a:pt x="226" y="52"/>
                      <a:pt x="225" y="46"/>
                      <a:pt x="221" y="42"/>
                    </a:cubicBezTo>
                    <a:cubicBezTo>
                      <a:pt x="221" y="42"/>
                      <a:pt x="221" y="42"/>
                      <a:pt x="221" y="42"/>
                    </a:cubicBezTo>
                    <a:cubicBezTo>
                      <a:pt x="214" y="34"/>
                      <a:pt x="198" y="38"/>
                      <a:pt x="187" y="32"/>
                    </a:cubicBezTo>
                    <a:cubicBezTo>
                      <a:pt x="187" y="32"/>
                      <a:pt x="187" y="32"/>
                      <a:pt x="187" y="32"/>
                    </a:cubicBezTo>
                    <a:cubicBezTo>
                      <a:pt x="182" y="28"/>
                      <a:pt x="180" y="24"/>
                      <a:pt x="180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16"/>
                      <a:pt x="178" y="13"/>
                      <a:pt x="175" y="9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81" y="11"/>
                      <a:pt x="182" y="16"/>
                      <a:pt x="183" y="20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23"/>
                      <a:pt x="184" y="26"/>
                      <a:pt x="188" y="29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97" y="35"/>
                      <a:pt x="214" y="30"/>
                      <a:pt x="223" y="40"/>
                    </a:cubicBezTo>
                    <a:cubicBezTo>
                      <a:pt x="223" y="40"/>
                      <a:pt x="223" y="40"/>
                      <a:pt x="223" y="40"/>
                    </a:cubicBezTo>
                    <a:cubicBezTo>
                      <a:pt x="228" y="45"/>
                      <a:pt x="229" y="51"/>
                      <a:pt x="229" y="58"/>
                    </a:cubicBezTo>
                    <a:cubicBezTo>
                      <a:pt x="229" y="58"/>
                      <a:pt x="229" y="58"/>
                      <a:pt x="229" y="58"/>
                    </a:cubicBezTo>
                    <a:cubicBezTo>
                      <a:pt x="229" y="60"/>
                      <a:pt x="229" y="63"/>
                      <a:pt x="229" y="65"/>
                    </a:cubicBezTo>
                    <a:cubicBezTo>
                      <a:pt x="229" y="65"/>
                      <a:pt x="229" y="65"/>
                      <a:pt x="229" y="65"/>
                    </a:cubicBezTo>
                    <a:cubicBezTo>
                      <a:pt x="229" y="71"/>
                      <a:pt x="229" y="77"/>
                      <a:pt x="233" y="81"/>
                    </a:cubicBezTo>
                    <a:cubicBezTo>
                      <a:pt x="233" y="81"/>
                      <a:pt x="233" y="81"/>
                      <a:pt x="233" y="81"/>
                    </a:cubicBezTo>
                    <a:cubicBezTo>
                      <a:pt x="242" y="93"/>
                      <a:pt x="265" y="99"/>
                      <a:pt x="265" y="120"/>
                    </a:cubicBezTo>
                    <a:cubicBezTo>
                      <a:pt x="265" y="120"/>
                      <a:pt x="265" y="120"/>
                      <a:pt x="265" y="120"/>
                    </a:cubicBezTo>
                    <a:cubicBezTo>
                      <a:pt x="265" y="124"/>
                      <a:pt x="264" y="128"/>
                      <a:pt x="262" y="133"/>
                    </a:cubicBezTo>
                    <a:cubicBezTo>
                      <a:pt x="262" y="133"/>
                      <a:pt x="262" y="133"/>
                      <a:pt x="262" y="133"/>
                    </a:cubicBezTo>
                    <a:cubicBezTo>
                      <a:pt x="257" y="146"/>
                      <a:pt x="239" y="149"/>
                      <a:pt x="234" y="161"/>
                    </a:cubicBezTo>
                    <a:cubicBezTo>
                      <a:pt x="234" y="161"/>
                      <a:pt x="234" y="161"/>
                      <a:pt x="234" y="161"/>
                    </a:cubicBezTo>
                    <a:cubicBezTo>
                      <a:pt x="227" y="175"/>
                      <a:pt x="228" y="192"/>
                      <a:pt x="214" y="204"/>
                    </a:cubicBezTo>
                    <a:cubicBezTo>
                      <a:pt x="214" y="204"/>
                      <a:pt x="214" y="204"/>
                      <a:pt x="214" y="204"/>
                    </a:cubicBezTo>
                    <a:cubicBezTo>
                      <a:pt x="200" y="216"/>
                      <a:pt x="183" y="220"/>
                      <a:pt x="166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5" y="220"/>
                      <a:pt x="164" y="220"/>
                      <a:pt x="162" y="220"/>
                    </a:cubicBezTo>
                    <a:cubicBezTo>
                      <a:pt x="162" y="220"/>
                      <a:pt x="162" y="220"/>
                      <a:pt x="162" y="220"/>
                    </a:cubicBezTo>
                    <a:cubicBezTo>
                      <a:pt x="154" y="219"/>
                      <a:pt x="149" y="217"/>
                      <a:pt x="142" y="217"/>
                    </a:cubicBezTo>
                    <a:cubicBezTo>
                      <a:pt x="142" y="217"/>
                      <a:pt x="142" y="217"/>
                      <a:pt x="142" y="217"/>
                    </a:cubicBezTo>
                    <a:cubicBezTo>
                      <a:pt x="141" y="217"/>
                      <a:pt x="139" y="217"/>
                      <a:pt x="138" y="217"/>
                    </a:cubicBezTo>
                    <a:cubicBezTo>
                      <a:pt x="138" y="217"/>
                      <a:pt x="138" y="217"/>
                      <a:pt x="138" y="217"/>
                    </a:cubicBezTo>
                    <a:cubicBezTo>
                      <a:pt x="130" y="218"/>
                      <a:pt x="124" y="223"/>
                      <a:pt x="117" y="227"/>
                    </a:cubicBezTo>
                    <a:cubicBezTo>
                      <a:pt x="117" y="227"/>
                      <a:pt x="117" y="227"/>
                      <a:pt x="117" y="227"/>
                    </a:cubicBezTo>
                    <a:cubicBezTo>
                      <a:pt x="114" y="229"/>
                      <a:pt x="110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lose/>
                  </a:path>
                </a:pathLst>
              </a:custGeom>
              <a:solidFill>
                <a:srgbClr val="753C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20" name="组合 19"/>
              <p:cNvGrpSpPr/>
              <p:nvPr/>
            </p:nvGrpSpPr>
            <p:grpSpPr>
              <a:xfrm>
                <a:off x="1027869" y="3712190"/>
                <a:ext cx="4030662" cy="3479800"/>
                <a:chOff x="1063218" y="3065561"/>
                <a:chExt cx="4030662" cy="3479800"/>
              </a:xfrm>
            </p:grpSpPr>
            <p:sp>
              <p:nvSpPr>
                <p:cNvPr id="21" name="Freeform 5"/>
                <p:cNvSpPr/>
                <p:nvPr/>
              </p:nvSpPr>
              <p:spPr bwMode="auto">
                <a:xfrm>
                  <a:off x="1063218" y="3065561"/>
                  <a:ext cx="4030662" cy="3479800"/>
                </a:xfrm>
                <a:custGeom>
                  <a:avLst/>
                  <a:gdLst>
                    <a:gd name="T0" fmla="*/ 178 w 275"/>
                    <a:gd name="T1" fmla="*/ 13 h 237"/>
                    <a:gd name="T2" fmla="*/ 190 w 275"/>
                    <a:gd name="T3" fmla="*/ 35 h 237"/>
                    <a:gd name="T4" fmla="*/ 224 w 275"/>
                    <a:gd name="T5" fmla="*/ 46 h 237"/>
                    <a:gd name="T6" fmla="*/ 234 w 275"/>
                    <a:gd name="T7" fmla="*/ 87 h 237"/>
                    <a:gd name="T8" fmla="*/ 263 w 275"/>
                    <a:gd name="T9" fmla="*/ 137 h 237"/>
                    <a:gd name="T10" fmla="*/ 234 w 275"/>
                    <a:gd name="T11" fmla="*/ 165 h 237"/>
                    <a:gd name="T12" fmla="*/ 215 w 275"/>
                    <a:gd name="T13" fmla="*/ 208 h 237"/>
                    <a:gd name="T14" fmla="*/ 164 w 275"/>
                    <a:gd name="T15" fmla="*/ 223 h 237"/>
                    <a:gd name="T16" fmla="*/ 140 w 275"/>
                    <a:gd name="T17" fmla="*/ 221 h 237"/>
                    <a:gd name="T18" fmla="*/ 118 w 275"/>
                    <a:gd name="T19" fmla="*/ 231 h 237"/>
                    <a:gd name="T20" fmla="*/ 87 w 275"/>
                    <a:gd name="T21" fmla="*/ 224 h 237"/>
                    <a:gd name="T22" fmla="*/ 71 w 275"/>
                    <a:gd name="T23" fmla="*/ 211 h 237"/>
                    <a:gd name="T24" fmla="*/ 29 w 275"/>
                    <a:gd name="T25" fmla="*/ 207 h 237"/>
                    <a:gd name="T26" fmla="*/ 17 w 275"/>
                    <a:gd name="T27" fmla="*/ 154 h 237"/>
                    <a:gd name="T28" fmla="*/ 9 w 275"/>
                    <a:gd name="T29" fmla="*/ 123 h 237"/>
                    <a:gd name="T30" fmla="*/ 14 w 275"/>
                    <a:gd name="T31" fmla="*/ 102 h 237"/>
                    <a:gd name="T32" fmla="*/ 6 w 275"/>
                    <a:gd name="T33" fmla="*/ 69 h 237"/>
                    <a:gd name="T34" fmla="*/ 34 w 275"/>
                    <a:gd name="T35" fmla="*/ 40 h 237"/>
                    <a:gd name="T36" fmla="*/ 100 w 275"/>
                    <a:gd name="T37" fmla="*/ 11 h 237"/>
                    <a:gd name="T38" fmla="*/ 129 w 275"/>
                    <a:gd name="T39" fmla="*/ 12 h 237"/>
                    <a:gd name="T40" fmla="*/ 178 w 275"/>
                    <a:gd name="T41" fmla="*/ 13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" h="237">
                      <a:moveTo>
                        <a:pt x="178" y="13"/>
                      </a:moveTo>
                      <a:cubicBezTo>
                        <a:pt x="186" y="21"/>
                        <a:pt x="180" y="29"/>
                        <a:pt x="190" y="35"/>
                      </a:cubicBezTo>
                      <a:cubicBezTo>
                        <a:pt x="200" y="42"/>
                        <a:pt x="216" y="37"/>
                        <a:pt x="224" y="46"/>
                      </a:cubicBezTo>
                      <a:cubicBezTo>
                        <a:pt x="235" y="57"/>
                        <a:pt x="224" y="75"/>
                        <a:pt x="234" y="87"/>
                      </a:cubicBezTo>
                      <a:cubicBezTo>
                        <a:pt x="245" y="102"/>
                        <a:pt x="275" y="108"/>
                        <a:pt x="263" y="137"/>
                      </a:cubicBezTo>
                      <a:cubicBezTo>
                        <a:pt x="258" y="150"/>
                        <a:pt x="240" y="152"/>
                        <a:pt x="234" y="165"/>
                      </a:cubicBezTo>
                      <a:cubicBezTo>
                        <a:pt x="228" y="180"/>
                        <a:pt x="229" y="197"/>
                        <a:pt x="215" y="208"/>
                      </a:cubicBezTo>
                      <a:cubicBezTo>
                        <a:pt x="200" y="220"/>
                        <a:pt x="182" y="224"/>
                        <a:pt x="164" y="223"/>
                      </a:cubicBezTo>
                      <a:cubicBezTo>
                        <a:pt x="155" y="223"/>
                        <a:pt x="150" y="220"/>
                        <a:pt x="140" y="221"/>
                      </a:cubicBezTo>
                      <a:cubicBezTo>
                        <a:pt x="131" y="222"/>
                        <a:pt x="125" y="227"/>
                        <a:pt x="118" y="231"/>
                      </a:cubicBezTo>
                      <a:cubicBezTo>
                        <a:pt x="108" y="237"/>
                        <a:pt x="93" y="231"/>
                        <a:pt x="87" y="224"/>
                      </a:cubicBezTo>
                      <a:cubicBezTo>
                        <a:pt x="82" y="218"/>
                        <a:pt x="79" y="212"/>
                        <a:pt x="71" y="211"/>
                      </a:cubicBezTo>
                      <a:cubicBezTo>
                        <a:pt x="56" y="209"/>
                        <a:pt x="42" y="216"/>
                        <a:pt x="29" y="207"/>
                      </a:cubicBezTo>
                      <a:cubicBezTo>
                        <a:pt x="9" y="193"/>
                        <a:pt x="22" y="172"/>
                        <a:pt x="17" y="154"/>
                      </a:cubicBezTo>
                      <a:cubicBezTo>
                        <a:pt x="15" y="143"/>
                        <a:pt x="5" y="135"/>
                        <a:pt x="9" y="123"/>
                      </a:cubicBezTo>
                      <a:cubicBezTo>
                        <a:pt x="12" y="114"/>
                        <a:pt x="16" y="111"/>
                        <a:pt x="14" y="102"/>
                      </a:cubicBezTo>
                      <a:cubicBezTo>
                        <a:pt x="11" y="93"/>
                        <a:pt x="0" y="81"/>
                        <a:pt x="6" y="69"/>
                      </a:cubicBezTo>
                      <a:cubicBezTo>
                        <a:pt x="12" y="57"/>
                        <a:pt x="30" y="53"/>
                        <a:pt x="34" y="40"/>
                      </a:cubicBezTo>
                      <a:cubicBezTo>
                        <a:pt x="44" y="8"/>
                        <a:pt x="73" y="1"/>
                        <a:pt x="100" y="11"/>
                      </a:cubicBezTo>
                      <a:cubicBezTo>
                        <a:pt x="100" y="11"/>
                        <a:pt x="111" y="15"/>
                        <a:pt x="129" y="12"/>
                      </a:cubicBezTo>
                      <a:cubicBezTo>
                        <a:pt x="147" y="10"/>
                        <a:pt x="165" y="0"/>
                        <a:pt x="178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2" name="Freeform 7"/>
                <p:cNvSpPr/>
                <p:nvPr/>
              </p:nvSpPr>
              <p:spPr bwMode="auto">
                <a:xfrm>
                  <a:off x="1253718" y="3241774"/>
                  <a:ext cx="3633787" cy="3127375"/>
                </a:xfrm>
                <a:custGeom>
                  <a:avLst/>
                  <a:gdLst>
                    <a:gd name="T0" fmla="*/ 161 w 248"/>
                    <a:gd name="T1" fmla="*/ 11 h 213"/>
                    <a:gd name="T2" fmla="*/ 171 w 248"/>
                    <a:gd name="T3" fmla="*/ 31 h 213"/>
                    <a:gd name="T4" fmla="*/ 202 w 248"/>
                    <a:gd name="T5" fmla="*/ 41 h 213"/>
                    <a:gd name="T6" fmla="*/ 211 w 248"/>
                    <a:gd name="T7" fmla="*/ 78 h 213"/>
                    <a:gd name="T8" fmla="*/ 238 w 248"/>
                    <a:gd name="T9" fmla="*/ 123 h 213"/>
                    <a:gd name="T10" fmla="*/ 212 w 248"/>
                    <a:gd name="T11" fmla="*/ 148 h 213"/>
                    <a:gd name="T12" fmla="*/ 194 w 248"/>
                    <a:gd name="T13" fmla="*/ 187 h 213"/>
                    <a:gd name="T14" fmla="*/ 149 w 248"/>
                    <a:gd name="T15" fmla="*/ 201 h 213"/>
                    <a:gd name="T16" fmla="*/ 127 w 248"/>
                    <a:gd name="T17" fmla="*/ 199 h 213"/>
                    <a:gd name="T18" fmla="*/ 107 w 248"/>
                    <a:gd name="T19" fmla="*/ 208 h 213"/>
                    <a:gd name="T20" fmla="*/ 78 w 248"/>
                    <a:gd name="T21" fmla="*/ 201 h 213"/>
                    <a:gd name="T22" fmla="*/ 64 w 248"/>
                    <a:gd name="T23" fmla="*/ 190 h 213"/>
                    <a:gd name="T24" fmla="*/ 27 w 248"/>
                    <a:gd name="T25" fmla="*/ 186 h 213"/>
                    <a:gd name="T26" fmla="*/ 16 w 248"/>
                    <a:gd name="T27" fmla="*/ 138 h 213"/>
                    <a:gd name="T28" fmla="*/ 9 w 248"/>
                    <a:gd name="T29" fmla="*/ 110 h 213"/>
                    <a:gd name="T30" fmla="*/ 13 w 248"/>
                    <a:gd name="T31" fmla="*/ 91 h 213"/>
                    <a:gd name="T32" fmla="*/ 5 w 248"/>
                    <a:gd name="T33" fmla="*/ 62 h 213"/>
                    <a:gd name="T34" fmla="*/ 31 w 248"/>
                    <a:gd name="T35" fmla="*/ 36 h 213"/>
                    <a:gd name="T36" fmla="*/ 91 w 248"/>
                    <a:gd name="T37" fmla="*/ 9 h 213"/>
                    <a:gd name="T38" fmla="*/ 117 w 248"/>
                    <a:gd name="T39" fmla="*/ 11 h 213"/>
                    <a:gd name="T40" fmla="*/ 161 w 248"/>
                    <a:gd name="T41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213">
                      <a:moveTo>
                        <a:pt x="161" y="11"/>
                      </a:moveTo>
                      <a:cubicBezTo>
                        <a:pt x="168" y="18"/>
                        <a:pt x="163" y="26"/>
                        <a:pt x="171" y="31"/>
                      </a:cubicBezTo>
                      <a:cubicBezTo>
                        <a:pt x="180" y="37"/>
                        <a:pt x="195" y="33"/>
                        <a:pt x="202" y="41"/>
                      </a:cubicBezTo>
                      <a:cubicBezTo>
                        <a:pt x="212" y="51"/>
                        <a:pt x="202" y="67"/>
                        <a:pt x="211" y="78"/>
                      </a:cubicBezTo>
                      <a:cubicBezTo>
                        <a:pt x="221" y="92"/>
                        <a:pt x="248" y="96"/>
                        <a:pt x="238" y="123"/>
                      </a:cubicBezTo>
                      <a:cubicBezTo>
                        <a:pt x="233" y="134"/>
                        <a:pt x="217" y="137"/>
                        <a:pt x="212" y="148"/>
                      </a:cubicBezTo>
                      <a:cubicBezTo>
                        <a:pt x="206" y="161"/>
                        <a:pt x="206" y="177"/>
                        <a:pt x="194" y="187"/>
                      </a:cubicBezTo>
                      <a:cubicBezTo>
                        <a:pt x="181" y="198"/>
                        <a:pt x="164" y="201"/>
                        <a:pt x="149" y="201"/>
                      </a:cubicBezTo>
                      <a:cubicBezTo>
                        <a:pt x="140" y="200"/>
                        <a:pt x="135" y="198"/>
                        <a:pt x="127" y="199"/>
                      </a:cubicBezTo>
                      <a:cubicBezTo>
                        <a:pt x="118" y="199"/>
                        <a:pt x="113" y="204"/>
                        <a:pt x="107" y="208"/>
                      </a:cubicBezTo>
                      <a:cubicBezTo>
                        <a:pt x="98" y="213"/>
                        <a:pt x="84" y="208"/>
                        <a:pt x="78" y="201"/>
                      </a:cubicBezTo>
                      <a:cubicBezTo>
                        <a:pt x="74" y="196"/>
                        <a:pt x="72" y="190"/>
                        <a:pt x="64" y="190"/>
                      </a:cubicBezTo>
                      <a:cubicBezTo>
                        <a:pt x="51" y="188"/>
                        <a:pt x="38" y="194"/>
                        <a:pt x="27" y="186"/>
                      </a:cubicBezTo>
                      <a:cubicBezTo>
                        <a:pt x="9" y="174"/>
                        <a:pt x="20" y="155"/>
                        <a:pt x="16" y="138"/>
                      </a:cubicBezTo>
                      <a:cubicBezTo>
                        <a:pt x="14" y="128"/>
                        <a:pt x="5" y="121"/>
                        <a:pt x="9" y="110"/>
                      </a:cubicBezTo>
                      <a:cubicBezTo>
                        <a:pt x="11" y="102"/>
                        <a:pt x="15" y="100"/>
                        <a:pt x="13" y="91"/>
                      </a:cubicBezTo>
                      <a:cubicBezTo>
                        <a:pt x="10" y="83"/>
                        <a:pt x="0" y="72"/>
                        <a:pt x="5" y="62"/>
                      </a:cubicBezTo>
                      <a:cubicBezTo>
                        <a:pt x="11" y="51"/>
                        <a:pt x="28" y="48"/>
                        <a:pt x="31" y="36"/>
                      </a:cubicBezTo>
                      <a:cubicBezTo>
                        <a:pt x="40" y="7"/>
                        <a:pt x="66" y="0"/>
                        <a:pt x="91" y="9"/>
                      </a:cubicBezTo>
                      <a:cubicBezTo>
                        <a:pt x="91" y="9"/>
                        <a:pt x="100" y="13"/>
                        <a:pt x="117" y="11"/>
                      </a:cubicBezTo>
                      <a:cubicBezTo>
                        <a:pt x="133" y="8"/>
                        <a:pt x="149" y="0"/>
                        <a:pt x="161" y="11"/>
                      </a:cubicBezTo>
                      <a:close/>
                    </a:path>
                  </a:pathLst>
                </a:custGeom>
                <a:solidFill>
                  <a:srgbClr val="FFC8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23" name="Rectangle 10"/>
            <p:cNvSpPr>
              <a:spLocks noChangeArrowheads="1"/>
            </p:cNvSpPr>
            <p:nvPr/>
          </p:nvSpPr>
          <p:spPr bwMode="auto">
            <a:xfrm>
              <a:off x="1190154" y="3861911"/>
              <a:ext cx="2334443" cy="935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4000" b="1" dirty="0" smtClean="0">
                  <a:solidFill>
                    <a:schemeClr val="accent4">
                      <a:lumMod val="75000"/>
                    </a:schemeClr>
                  </a:solidFill>
                  <a:latin typeface="Bebas" pitchFamily="2" charset="0"/>
                </a:rPr>
                <a:t>工作补贴</a:t>
              </a:r>
              <a:endParaRPr kumimoji="0" lang="zh-CN" altLang="zh-CN" sz="1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9741654" y="2077196"/>
            <a:ext cx="2460789" cy="1339816"/>
            <a:chOff x="9449554" y="2412476"/>
            <a:chExt cx="2460789" cy="1339816"/>
          </a:xfrm>
        </p:grpSpPr>
        <p:grpSp>
          <p:nvGrpSpPr>
            <p:cNvPr id="149" name="组合 148"/>
            <p:cNvGrpSpPr/>
            <p:nvPr/>
          </p:nvGrpSpPr>
          <p:grpSpPr>
            <a:xfrm>
              <a:off x="9697544" y="2412476"/>
              <a:ext cx="2212799" cy="1339816"/>
              <a:chOff x="1027869" y="3712190"/>
              <a:chExt cx="4030662" cy="3479800"/>
            </a:xfrm>
          </p:grpSpPr>
          <p:sp>
            <p:nvSpPr>
              <p:cNvPr id="150" name="Freeform 6"/>
              <p:cNvSpPr/>
              <p:nvPr/>
            </p:nvSpPr>
            <p:spPr bwMode="auto">
              <a:xfrm>
                <a:off x="1058031" y="3785215"/>
                <a:ext cx="3883025" cy="3376613"/>
              </a:xfrm>
              <a:custGeom>
                <a:avLst/>
                <a:gdLst>
                  <a:gd name="T0" fmla="*/ 83 w 265"/>
                  <a:gd name="T1" fmla="*/ 220 h 230"/>
                  <a:gd name="T2" fmla="*/ 64 w 265"/>
                  <a:gd name="T3" fmla="*/ 207 h 230"/>
                  <a:gd name="T4" fmla="*/ 44 w 265"/>
                  <a:gd name="T5" fmla="*/ 209 h 230"/>
                  <a:gd name="T6" fmla="*/ 14 w 265"/>
                  <a:gd name="T7" fmla="*/ 178 h 230"/>
                  <a:gd name="T8" fmla="*/ 15 w 265"/>
                  <a:gd name="T9" fmla="*/ 159 h 230"/>
                  <a:gd name="T10" fmla="*/ 5 w 265"/>
                  <a:gd name="T11" fmla="*/ 124 h 230"/>
                  <a:gd name="T12" fmla="*/ 6 w 265"/>
                  <a:gd name="T13" fmla="*/ 117 h 230"/>
                  <a:gd name="T14" fmla="*/ 10 w 265"/>
                  <a:gd name="T15" fmla="*/ 97 h 230"/>
                  <a:gd name="T16" fmla="*/ 0 w 265"/>
                  <a:gd name="T17" fmla="*/ 71 h 230"/>
                  <a:gd name="T18" fmla="*/ 31 w 265"/>
                  <a:gd name="T19" fmla="*/ 35 h 230"/>
                  <a:gd name="T20" fmla="*/ 76 w 265"/>
                  <a:gd name="T21" fmla="*/ 0 h 230"/>
                  <a:gd name="T22" fmla="*/ 116 w 265"/>
                  <a:gd name="T23" fmla="*/ 7 h 230"/>
                  <a:gd name="T24" fmla="*/ 127 w 265"/>
                  <a:gd name="T25" fmla="*/ 6 h 230"/>
                  <a:gd name="T26" fmla="*/ 177 w 265"/>
                  <a:gd name="T27" fmla="*/ 7 h 230"/>
                  <a:gd name="T28" fmla="*/ 175 w 265"/>
                  <a:gd name="T29" fmla="*/ 9 h 230"/>
                  <a:gd name="T30" fmla="*/ 127 w 265"/>
                  <a:gd name="T31" fmla="*/ 9 h 230"/>
                  <a:gd name="T32" fmla="*/ 116 w 265"/>
                  <a:gd name="T33" fmla="*/ 10 h 230"/>
                  <a:gd name="T34" fmla="*/ 76 w 265"/>
                  <a:gd name="T35" fmla="*/ 3 h 230"/>
                  <a:gd name="T36" fmla="*/ 33 w 265"/>
                  <a:gd name="T37" fmla="*/ 36 h 230"/>
                  <a:gd name="T38" fmla="*/ 3 w 265"/>
                  <a:gd name="T39" fmla="*/ 71 h 230"/>
                  <a:gd name="T40" fmla="*/ 13 w 265"/>
                  <a:gd name="T41" fmla="*/ 97 h 230"/>
                  <a:gd name="T42" fmla="*/ 9 w 265"/>
                  <a:gd name="T43" fmla="*/ 118 h 230"/>
                  <a:gd name="T44" fmla="*/ 8 w 265"/>
                  <a:gd name="T45" fmla="*/ 124 h 230"/>
                  <a:gd name="T46" fmla="*/ 18 w 265"/>
                  <a:gd name="T47" fmla="*/ 159 h 230"/>
                  <a:gd name="T48" fmla="*/ 17 w 265"/>
                  <a:gd name="T49" fmla="*/ 178 h 230"/>
                  <a:gd name="T50" fmla="*/ 44 w 265"/>
                  <a:gd name="T51" fmla="*/ 206 h 230"/>
                  <a:gd name="T52" fmla="*/ 64 w 265"/>
                  <a:gd name="T53" fmla="*/ 204 h 230"/>
                  <a:gd name="T54" fmla="*/ 86 w 265"/>
                  <a:gd name="T55" fmla="*/ 218 h 230"/>
                  <a:gd name="T56" fmla="*/ 106 w 265"/>
                  <a:gd name="T57" fmla="*/ 227 h 230"/>
                  <a:gd name="T58" fmla="*/ 138 w 265"/>
                  <a:gd name="T59" fmla="*/ 214 h 230"/>
                  <a:gd name="T60" fmla="*/ 142 w 265"/>
                  <a:gd name="T61" fmla="*/ 214 h 230"/>
                  <a:gd name="T62" fmla="*/ 166 w 265"/>
                  <a:gd name="T63" fmla="*/ 217 h 230"/>
                  <a:gd name="T64" fmla="*/ 212 w 265"/>
                  <a:gd name="T65" fmla="*/ 202 h 230"/>
                  <a:gd name="T66" fmla="*/ 260 w 265"/>
                  <a:gd name="T67" fmla="*/ 132 h 230"/>
                  <a:gd name="T68" fmla="*/ 262 w 265"/>
                  <a:gd name="T69" fmla="*/ 120 h 230"/>
                  <a:gd name="T70" fmla="*/ 226 w 265"/>
                  <a:gd name="T71" fmla="*/ 65 h 230"/>
                  <a:gd name="T72" fmla="*/ 226 w 265"/>
                  <a:gd name="T73" fmla="*/ 58 h 230"/>
                  <a:gd name="T74" fmla="*/ 187 w 265"/>
                  <a:gd name="T75" fmla="*/ 32 h 230"/>
                  <a:gd name="T76" fmla="*/ 180 w 265"/>
                  <a:gd name="T77" fmla="*/ 20 h 230"/>
                  <a:gd name="T78" fmla="*/ 176 w 265"/>
                  <a:gd name="T79" fmla="*/ 8 h 230"/>
                  <a:gd name="T80" fmla="*/ 183 w 265"/>
                  <a:gd name="T81" fmla="*/ 20 h 230"/>
                  <a:gd name="T82" fmla="*/ 223 w 265"/>
                  <a:gd name="T83" fmla="*/ 40 h 230"/>
                  <a:gd name="T84" fmla="*/ 229 w 265"/>
                  <a:gd name="T85" fmla="*/ 58 h 230"/>
                  <a:gd name="T86" fmla="*/ 233 w 265"/>
                  <a:gd name="T87" fmla="*/ 81 h 230"/>
                  <a:gd name="T88" fmla="*/ 265 w 265"/>
                  <a:gd name="T89" fmla="*/ 120 h 230"/>
                  <a:gd name="T90" fmla="*/ 234 w 265"/>
                  <a:gd name="T91" fmla="*/ 161 h 230"/>
                  <a:gd name="T92" fmla="*/ 214 w 265"/>
                  <a:gd name="T93" fmla="*/ 204 h 230"/>
                  <a:gd name="T94" fmla="*/ 162 w 265"/>
                  <a:gd name="T95" fmla="*/ 220 h 230"/>
                  <a:gd name="T96" fmla="*/ 142 w 265"/>
                  <a:gd name="T97" fmla="*/ 217 h 230"/>
                  <a:gd name="T98" fmla="*/ 117 w 265"/>
                  <a:gd name="T99" fmla="*/ 227 h 230"/>
                  <a:gd name="T100" fmla="*/ 106 w 265"/>
                  <a:gd name="T101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5" h="230">
                    <a:moveTo>
                      <a:pt x="106" y="230"/>
                    </a:moveTo>
                    <a:cubicBezTo>
                      <a:pt x="98" y="230"/>
                      <a:pt x="88" y="225"/>
                      <a:pt x="83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78" y="213"/>
                      <a:pt x="76" y="208"/>
                      <a:pt x="68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7" y="207"/>
                      <a:pt x="66" y="207"/>
                      <a:pt x="64" y="207"/>
                    </a:cubicBezTo>
                    <a:cubicBezTo>
                      <a:pt x="64" y="207"/>
                      <a:pt x="64" y="207"/>
                      <a:pt x="64" y="207"/>
                    </a:cubicBezTo>
                    <a:cubicBezTo>
                      <a:pt x="58" y="207"/>
                      <a:pt x="51" y="209"/>
                      <a:pt x="44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38" y="209"/>
                      <a:pt x="32" y="207"/>
                      <a:pt x="26" y="203"/>
                    </a:cubicBezTo>
                    <a:cubicBezTo>
                      <a:pt x="26" y="203"/>
                      <a:pt x="26" y="203"/>
                      <a:pt x="26" y="203"/>
                    </a:cubicBezTo>
                    <a:cubicBezTo>
                      <a:pt x="16" y="196"/>
                      <a:pt x="14" y="187"/>
                      <a:pt x="14" y="178"/>
                    </a:cubicBezTo>
                    <a:cubicBezTo>
                      <a:pt x="14" y="178"/>
                      <a:pt x="14" y="178"/>
                      <a:pt x="14" y="178"/>
                    </a:cubicBezTo>
                    <a:cubicBezTo>
                      <a:pt x="14" y="171"/>
                      <a:pt x="15" y="165"/>
                      <a:pt x="15" y="159"/>
                    </a:cubicBezTo>
                    <a:cubicBezTo>
                      <a:pt x="15" y="159"/>
                      <a:pt x="15" y="159"/>
                      <a:pt x="15" y="159"/>
                    </a:cubicBezTo>
                    <a:cubicBezTo>
                      <a:pt x="15" y="155"/>
                      <a:pt x="15" y="152"/>
                      <a:pt x="14" y="149"/>
                    </a:cubicBezTo>
                    <a:cubicBezTo>
                      <a:pt x="14" y="149"/>
                      <a:pt x="14" y="149"/>
                      <a:pt x="14" y="149"/>
                    </a:cubicBezTo>
                    <a:cubicBezTo>
                      <a:pt x="12" y="141"/>
                      <a:pt x="5" y="133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2"/>
                      <a:pt x="5" y="119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8" y="110"/>
                      <a:pt x="11" y="107"/>
                      <a:pt x="11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1" y="101"/>
                      <a:pt x="11" y="99"/>
                      <a:pt x="10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1"/>
                      <a:pt x="1" y="8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9"/>
                      <a:pt x="1" y="66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9" y="50"/>
                      <a:pt x="27" y="47"/>
                      <a:pt x="31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8" y="11"/>
                      <a:pt x="5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4" y="0"/>
                      <a:pt x="91" y="1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105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3" y="7"/>
                      <a:pt x="127" y="6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8" y="4"/>
                      <a:pt x="149" y="0"/>
                      <a:pt x="159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5" y="0"/>
                      <a:pt x="172" y="2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0" y="5"/>
                      <a:pt x="165" y="3"/>
                      <a:pt x="159" y="3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0" y="3"/>
                      <a:pt x="139" y="7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3" y="10"/>
                      <a:pt x="119" y="10"/>
                      <a:pt x="116" y="10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04" y="10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0" y="4"/>
                      <a:pt x="83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57" y="3"/>
                      <a:pt x="40" y="13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29" y="50"/>
                      <a:pt x="10" y="53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4" y="67"/>
                      <a:pt x="3" y="69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80"/>
                      <a:pt x="11" y="89"/>
                      <a:pt x="13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4" y="99"/>
                      <a:pt x="14" y="101"/>
                      <a:pt x="14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9"/>
                      <a:pt x="11" y="112"/>
                      <a:pt x="9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8" y="120"/>
                      <a:pt x="8" y="122"/>
                      <a:pt x="8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7" y="132"/>
                      <a:pt x="14" y="139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8" y="152"/>
                      <a:pt x="18" y="155"/>
                      <a:pt x="18" y="159"/>
                    </a:cubicBezTo>
                    <a:cubicBezTo>
                      <a:pt x="18" y="159"/>
                      <a:pt x="18" y="159"/>
                      <a:pt x="18" y="159"/>
                    </a:cubicBezTo>
                    <a:cubicBezTo>
                      <a:pt x="18" y="165"/>
                      <a:pt x="17" y="172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87"/>
                      <a:pt x="19" y="194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33" y="205"/>
                      <a:pt x="38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50" y="206"/>
                      <a:pt x="57" y="204"/>
                      <a:pt x="64" y="204"/>
                    </a:cubicBezTo>
                    <a:cubicBezTo>
                      <a:pt x="64" y="204"/>
                      <a:pt x="64" y="204"/>
                      <a:pt x="64" y="204"/>
                    </a:cubicBezTo>
                    <a:cubicBezTo>
                      <a:pt x="66" y="204"/>
                      <a:pt x="67" y="204"/>
                      <a:pt x="69" y="204"/>
                    </a:cubicBezTo>
                    <a:cubicBezTo>
                      <a:pt x="69" y="204"/>
                      <a:pt x="69" y="204"/>
                      <a:pt x="69" y="204"/>
                    </a:cubicBezTo>
                    <a:cubicBezTo>
                      <a:pt x="78" y="205"/>
                      <a:pt x="81" y="212"/>
                      <a:pt x="86" y="218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90" y="223"/>
                      <a:pt x="99" y="227"/>
                      <a:pt x="106" y="227"/>
                    </a:cubicBezTo>
                    <a:cubicBezTo>
                      <a:pt x="106" y="227"/>
                      <a:pt x="106" y="227"/>
                      <a:pt x="106" y="227"/>
                    </a:cubicBezTo>
                    <a:cubicBezTo>
                      <a:pt x="110" y="227"/>
                      <a:pt x="113" y="226"/>
                      <a:pt x="115" y="225"/>
                    </a:cubicBezTo>
                    <a:cubicBezTo>
                      <a:pt x="115" y="225"/>
                      <a:pt x="115" y="225"/>
                      <a:pt x="115" y="225"/>
                    </a:cubicBezTo>
                    <a:cubicBezTo>
                      <a:pt x="122" y="221"/>
                      <a:pt x="128" y="215"/>
                      <a:pt x="138" y="214"/>
                    </a:cubicBez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39" y="214"/>
                      <a:pt x="140" y="214"/>
                      <a:pt x="142" y="214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49" y="214"/>
                      <a:pt x="154" y="216"/>
                      <a:pt x="162" y="217"/>
                    </a:cubicBezTo>
                    <a:cubicBezTo>
                      <a:pt x="162" y="217"/>
                      <a:pt x="162" y="217"/>
                      <a:pt x="162" y="217"/>
                    </a:cubicBezTo>
                    <a:cubicBezTo>
                      <a:pt x="164" y="217"/>
                      <a:pt x="165" y="217"/>
                      <a:pt x="166" y="217"/>
                    </a:cubicBezTo>
                    <a:cubicBezTo>
                      <a:pt x="166" y="217"/>
                      <a:pt x="166" y="217"/>
                      <a:pt x="166" y="217"/>
                    </a:cubicBezTo>
                    <a:cubicBezTo>
                      <a:pt x="182" y="217"/>
                      <a:pt x="199" y="213"/>
                      <a:pt x="212" y="202"/>
                    </a:cubicBezTo>
                    <a:cubicBezTo>
                      <a:pt x="212" y="202"/>
                      <a:pt x="212" y="202"/>
                      <a:pt x="212" y="202"/>
                    </a:cubicBezTo>
                    <a:cubicBezTo>
                      <a:pt x="225" y="191"/>
                      <a:pt x="224" y="175"/>
                      <a:pt x="231" y="160"/>
                    </a:cubicBezTo>
                    <a:cubicBezTo>
                      <a:pt x="231" y="160"/>
                      <a:pt x="231" y="160"/>
                      <a:pt x="231" y="160"/>
                    </a:cubicBezTo>
                    <a:cubicBezTo>
                      <a:pt x="237" y="146"/>
                      <a:pt x="255" y="143"/>
                      <a:pt x="260" y="132"/>
                    </a:cubicBezTo>
                    <a:cubicBezTo>
                      <a:pt x="260" y="132"/>
                      <a:pt x="260" y="132"/>
                      <a:pt x="260" y="132"/>
                    </a:cubicBezTo>
                    <a:cubicBezTo>
                      <a:pt x="262" y="127"/>
                      <a:pt x="262" y="123"/>
                      <a:pt x="262" y="120"/>
                    </a:cubicBezTo>
                    <a:cubicBezTo>
                      <a:pt x="262" y="120"/>
                      <a:pt x="262" y="120"/>
                      <a:pt x="262" y="120"/>
                    </a:cubicBezTo>
                    <a:cubicBezTo>
                      <a:pt x="263" y="102"/>
                      <a:pt x="241" y="96"/>
                      <a:pt x="230" y="83"/>
                    </a:cubicBezTo>
                    <a:cubicBezTo>
                      <a:pt x="230" y="83"/>
                      <a:pt x="230" y="83"/>
                      <a:pt x="230" y="83"/>
                    </a:cubicBezTo>
                    <a:cubicBezTo>
                      <a:pt x="226" y="78"/>
                      <a:pt x="226" y="71"/>
                      <a:pt x="226" y="65"/>
                    </a:cubicBezTo>
                    <a:cubicBezTo>
                      <a:pt x="226" y="65"/>
                      <a:pt x="226" y="65"/>
                      <a:pt x="226" y="65"/>
                    </a:cubicBezTo>
                    <a:cubicBezTo>
                      <a:pt x="226" y="63"/>
                      <a:pt x="226" y="60"/>
                      <a:pt x="226" y="58"/>
                    </a:cubicBezTo>
                    <a:cubicBezTo>
                      <a:pt x="226" y="58"/>
                      <a:pt x="226" y="58"/>
                      <a:pt x="226" y="58"/>
                    </a:cubicBezTo>
                    <a:cubicBezTo>
                      <a:pt x="226" y="52"/>
                      <a:pt x="225" y="46"/>
                      <a:pt x="221" y="42"/>
                    </a:cubicBezTo>
                    <a:cubicBezTo>
                      <a:pt x="221" y="42"/>
                      <a:pt x="221" y="42"/>
                      <a:pt x="221" y="42"/>
                    </a:cubicBezTo>
                    <a:cubicBezTo>
                      <a:pt x="214" y="34"/>
                      <a:pt x="198" y="38"/>
                      <a:pt x="187" y="32"/>
                    </a:cubicBezTo>
                    <a:cubicBezTo>
                      <a:pt x="187" y="32"/>
                      <a:pt x="187" y="32"/>
                      <a:pt x="187" y="32"/>
                    </a:cubicBezTo>
                    <a:cubicBezTo>
                      <a:pt x="182" y="28"/>
                      <a:pt x="180" y="24"/>
                      <a:pt x="180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16"/>
                      <a:pt x="178" y="13"/>
                      <a:pt x="175" y="9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81" y="11"/>
                      <a:pt x="182" y="16"/>
                      <a:pt x="183" y="20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23"/>
                      <a:pt x="184" y="26"/>
                      <a:pt x="188" y="29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97" y="35"/>
                      <a:pt x="214" y="30"/>
                      <a:pt x="223" y="40"/>
                    </a:cubicBezTo>
                    <a:cubicBezTo>
                      <a:pt x="223" y="40"/>
                      <a:pt x="223" y="40"/>
                      <a:pt x="223" y="40"/>
                    </a:cubicBezTo>
                    <a:cubicBezTo>
                      <a:pt x="228" y="45"/>
                      <a:pt x="229" y="51"/>
                      <a:pt x="229" y="58"/>
                    </a:cubicBezTo>
                    <a:cubicBezTo>
                      <a:pt x="229" y="58"/>
                      <a:pt x="229" y="58"/>
                      <a:pt x="229" y="58"/>
                    </a:cubicBezTo>
                    <a:cubicBezTo>
                      <a:pt x="229" y="60"/>
                      <a:pt x="229" y="63"/>
                      <a:pt x="229" y="65"/>
                    </a:cubicBezTo>
                    <a:cubicBezTo>
                      <a:pt x="229" y="65"/>
                      <a:pt x="229" y="65"/>
                      <a:pt x="229" y="65"/>
                    </a:cubicBezTo>
                    <a:cubicBezTo>
                      <a:pt x="229" y="71"/>
                      <a:pt x="229" y="77"/>
                      <a:pt x="233" y="81"/>
                    </a:cubicBezTo>
                    <a:cubicBezTo>
                      <a:pt x="233" y="81"/>
                      <a:pt x="233" y="81"/>
                      <a:pt x="233" y="81"/>
                    </a:cubicBezTo>
                    <a:cubicBezTo>
                      <a:pt x="242" y="93"/>
                      <a:pt x="265" y="99"/>
                      <a:pt x="265" y="120"/>
                    </a:cubicBezTo>
                    <a:cubicBezTo>
                      <a:pt x="265" y="120"/>
                      <a:pt x="265" y="120"/>
                      <a:pt x="265" y="120"/>
                    </a:cubicBezTo>
                    <a:cubicBezTo>
                      <a:pt x="265" y="124"/>
                      <a:pt x="264" y="128"/>
                      <a:pt x="262" y="133"/>
                    </a:cubicBezTo>
                    <a:cubicBezTo>
                      <a:pt x="262" y="133"/>
                      <a:pt x="262" y="133"/>
                      <a:pt x="262" y="133"/>
                    </a:cubicBezTo>
                    <a:cubicBezTo>
                      <a:pt x="257" y="146"/>
                      <a:pt x="239" y="149"/>
                      <a:pt x="234" y="161"/>
                    </a:cubicBezTo>
                    <a:cubicBezTo>
                      <a:pt x="234" y="161"/>
                      <a:pt x="234" y="161"/>
                      <a:pt x="234" y="161"/>
                    </a:cubicBezTo>
                    <a:cubicBezTo>
                      <a:pt x="227" y="175"/>
                      <a:pt x="228" y="192"/>
                      <a:pt x="214" y="204"/>
                    </a:cubicBezTo>
                    <a:cubicBezTo>
                      <a:pt x="214" y="204"/>
                      <a:pt x="214" y="204"/>
                      <a:pt x="214" y="204"/>
                    </a:cubicBezTo>
                    <a:cubicBezTo>
                      <a:pt x="200" y="216"/>
                      <a:pt x="183" y="220"/>
                      <a:pt x="166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5" y="220"/>
                      <a:pt x="164" y="220"/>
                      <a:pt x="162" y="220"/>
                    </a:cubicBezTo>
                    <a:cubicBezTo>
                      <a:pt x="162" y="220"/>
                      <a:pt x="162" y="220"/>
                      <a:pt x="162" y="220"/>
                    </a:cubicBezTo>
                    <a:cubicBezTo>
                      <a:pt x="154" y="219"/>
                      <a:pt x="149" y="217"/>
                      <a:pt x="142" y="217"/>
                    </a:cubicBezTo>
                    <a:cubicBezTo>
                      <a:pt x="142" y="217"/>
                      <a:pt x="142" y="217"/>
                      <a:pt x="142" y="217"/>
                    </a:cubicBezTo>
                    <a:cubicBezTo>
                      <a:pt x="141" y="217"/>
                      <a:pt x="139" y="217"/>
                      <a:pt x="138" y="217"/>
                    </a:cubicBezTo>
                    <a:cubicBezTo>
                      <a:pt x="138" y="217"/>
                      <a:pt x="138" y="217"/>
                      <a:pt x="138" y="217"/>
                    </a:cubicBezTo>
                    <a:cubicBezTo>
                      <a:pt x="130" y="218"/>
                      <a:pt x="124" y="223"/>
                      <a:pt x="117" y="227"/>
                    </a:cubicBezTo>
                    <a:cubicBezTo>
                      <a:pt x="117" y="227"/>
                      <a:pt x="117" y="227"/>
                      <a:pt x="117" y="227"/>
                    </a:cubicBezTo>
                    <a:cubicBezTo>
                      <a:pt x="114" y="229"/>
                      <a:pt x="110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lose/>
                  </a:path>
                </a:pathLst>
              </a:custGeom>
              <a:solidFill>
                <a:srgbClr val="753C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151" name="组合 150"/>
              <p:cNvGrpSpPr/>
              <p:nvPr/>
            </p:nvGrpSpPr>
            <p:grpSpPr>
              <a:xfrm>
                <a:off x="1027869" y="3712190"/>
                <a:ext cx="4030662" cy="3479800"/>
                <a:chOff x="1063218" y="3065561"/>
                <a:chExt cx="4030662" cy="3479800"/>
              </a:xfrm>
            </p:grpSpPr>
            <p:sp>
              <p:nvSpPr>
                <p:cNvPr id="152" name="Freeform 5"/>
                <p:cNvSpPr/>
                <p:nvPr/>
              </p:nvSpPr>
              <p:spPr bwMode="auto">
                <a:xfrm>
                  <a:off x="1063218" y="3065561"/>
                  <a:ext cx="4030662" cy="3479800"/>
                </a:xfrm>
                <a:custGeom>
                  <a:avLst/>
                  <a:gdLst>
                    <a:gd name="T0" fmla="*/ 178 w 275"/>
                    <a:gd name="T1" fmla="*/ 13 h 237"/>
                    <a:gd name="T2" fmla="*/ 190 w 275"/>
                    <a:gd name="T3" fmla="*/ 35 h 237"/>
                    <a:gd name="T4" fmla="*/ 224 w 275"/>
                    <a:gd name="T5" fmla="*/ 46 h 237"/>
                    <a:gd name="T6" fmla="*/ 234 w 275"/>
                    <a:gd name="T7" fmla="*/ 87 h 237"/>
                    <a:gd name="T8" fmla="*/ 263 w 275"/>
                    <a:gd name="T9" fmla="*/ 137 h 237"/>
                    <a:gd name="T10" fmla="*/ 234 w 275"/>
                    <a:gd name="T11" fmla="*/ 165 h 237"/>
                    <a:gd name="T12" fmla="*/ 215 w 275"/>
                    <a:gd name="T13" fmla="*/ 208 h 237"/>
                    <a:gd name="T14" fmla="*/ 164 w 275"/>
                    <a:gd name="T15" fmla="*/ 223 h 237"/>
                    <a:gd name="T16" fmla="*/ 140 w 275"/>
                    <a:gd name="T17" fmla="*/ 221 h 237"/>
                    <a:gd name="T18" fmla="*/ 118 w 275"/>
                    <a:gd name="T19" fmla="*/ 231 h 237"/>
                    <a:gd name="T20" fmla="*/ 87 w 275"/>
                    <a:gd name="T21" fmla="*/ 224 h 237"/>
                    <a:gd name="T22" fmla="*/ 71 w 275"/>
                    <a:gd name="T23" fmla="*/ 211 h 237"/>
                    <a:gd name="T24" fmla="*/ 29 w 275"/>
                    <a:gd name="T25" fmla="*/ 207 h 237"/>
                    <a:gd name="T26" fmla="*/ 17 w 275"/>
                    <a:gd name="T27" fmla="*/ 154 h 237"/>
                    <a:gd name="T28" fmla="*/ 9 w 275"/>
                    <a:gd name="T29" fmla="*/ 123 h 237"/>
                    <a:gd name="T30" fmla="*/ 14 w 275"/>
                    <a:gd name="T31" fmla="*/ 102 h 237"/>
                    <a:gd name="T32" fmla="*/ 6 w 275"/>
                    <a:gd name="T33" fmla="*/ 69 h 237"/>
                    <a:gd name="T34" fmla="*/ 34 w 275"/>
                    <a:gd name="T35" fmla="*/ 40 h 237"/>
                    <a:gd name="T36" fmla="*/ 100 w 275"/>
                    <a:gd name="T37" fmla="*/ 11 h 237"/>
                    <a:gd name="T38" fmla="*/ 129 w 275"/>
                    <a:gd name="T39" fmla="*/ 12 h 237"/>
                    <a:gd name="T40" fmla="*/ 178 w 275"/>
                    <a:gd name="T41" fmla="*/ 13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" h="237">
                      <a:moveTo>
                        <a:pt x="178" y="13"/>
                      </a:moveTo>
                      <a:cubicBezTo>
                        <a:pt x="186" y="21"/>
                        <a:pt x="180" y="29"/>
                        <a:pt x="190" y="35"/>
                      </a:cubicBezTo>
                      <a:cubicBezTo>
                        <a:pt x="200" y="42"/>
                        <a:pt x="216" y="37"/>
                        <a:pt x="224" y="46"/>
                      </a:cubicBezTo>
                      <a:cubicBezTo>
                        <a:pt x="235" y="57"/>
                        <a:pt x="224" y="75"/>
                        <a:pt x="234" y="87"/>
                      </a:cubicBezTo>
                      <a:cubicBezTo>
                        <a:pt x="245" y="102"/>
                        <a:pt x="275" y="108"/>
                        <a:pt x="263" y="137"/>
                      </a:cubicBezTo>
                      <a:cubicBezTo>
                        <a:pt x="258" y="150"/>
                        <a:pt x="240" y="152"/>
                        <a:pt x="234" y="165"/>
                      </a:cubicBezTo>
                      <a:cubicBezTo>
                        <a:pt x="228" y="180"/>
                        <a:pt x="229" y="197"/>
                        <a:pt x="215" y="208"/>
                      </a:cubicBezTo>
                      <a:cubicBezTo>
                        <a:pt x="200" y="220"/>
                        <a:pt x="182" y="224"/>
                        <a:pt x="164" y="223"/>
                      </a:cubicBezTo>
                      <a:cubicBezTo>
                        <a:pt x="155" y="223"/>
                        <a:pt x="150" y="220"/>
                        <a:pt x="140" y="221"/>
                      </a:cubicBezTo>
                      <a:cubicBezTo>
                        <a:pt x="131" y="222"/>
                        <a:pt x="125" y="227"/>
                        <a:pt x="118" y="231"/>
                      </a:cubicBezTo>
                      <a:cubicBezTo>
                        <a:pt x="108" y="237"/>
                        <a:pt x="93" y="231"/>
                        <a:pt x="87" y="224"/>
                      </a:cubicBezTo>
                      <a:cubicBezTo>
                        <a:pt x="82" y="218"/>
                        <a:pt x="79" y="212"/>
                        <a:pt x="71" y="211"/>
                      </a:cubicBezTo>
                      <a:cubicBezTo>
                        <a:pt x="56" y="209"/>
                        <a:pt x="42" y="216"/>
                        <a:pt x="29" y="207"/>
                      </a:cubicBezTo>
                      <a:cubicBezTo>
                        <a:pt x="9" y="193"/>
                        <a:pt x="22" y="172"/>
                        <a:pt x="17" y="154"/>
                      </a:cubicBezTo>
                      <a:cubicBezTo>
                        <a:pt x="15" y="143"/>
                        <a:pt x="5" y="135"/>
                        <a:pt x="9" y="123"/>
                      </a:cubicBezTo>
                      <a:cubicBezTo>
                        <a:pt x="12" y="114"/>
                        <a:pt x="16" y="111"/>
                        <a:pt x="14" y="102"/>
                      </a:cubicBezTo>
                      <a:cubicBezTo>
                        <a:pt x="11" y="93"/>
                        <a:pt x="0" y="81"/>
                        <a:pt x="6" y="69"/>
                      </a:cubicBezTo>
                      <a:cubicBezTo>
                        <a:pt x="12" y="57"/>
                        <a:pt x="30" y="53"/>
                        <a:pt x="34" y="40"/>
                      </a:cubicBezTo>
                      <a:cubicBezTo>
                        <a:pt x="44" y="8"/>
                        <a:pt x="73" y="1"/>
                        <a:pt x="100" y="11"/>
                      </a:cubicBezTo>
                      <a:cubicBezTo>
                        <a:pt x="100" y="11"/>
                        <a:pt x="111" y="15"/>
                        <a:pt x="129" y="12"/>
                      </a:cubicBezTo>
                      <a:cubicBezTo>
                        <a:pt x="147" y="10"/>
                        <a:pt x="165" y="0"/>
                        <a:pt x="178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53" name="Freeform 7"/>
                <p:cNvSpPr/>
                <p:nvPr/>
              </p:nvSpPr>
              <p:spPr bwMode="auto">
                <a:xfrm>
                  <a:off x="1253718" y="3241774"/>
                  <a:ext cx="3633787" cy="3127375"/>
                </a:xfrm>
                <a:custGeom>
                  <a:avLst/>
                  <a:gdLst>
                    <a:gd name="T0" fmla="*/ 161 w 248"/>
                    <a:gd name="T1" fmla="*/ 11 h 213"/>
                    <a:gd name="T2" fmla="*/ 171 w 248"/>
                    <a:gd name="T3" fmla="*/ 31 h 213"/>
                    <a:gd name="T4" fmla="*/ 202 w 248"/>
                    <a:gd name="T5" fmla="*/ 41 h 213"/>
                    <a:gd name="T6" fmla="*/ 211 w 248"/>
                    <a:gd name="T7" fmla="*/ 78 h 213"/>
                    <a:gd name="T8" fmla="*/ 238 w 248"/>
                    <a:gd name="T9" fmla="*/ 123 h 213"/>
                    <a:gd name="T10" fmla="*/ 212 w 248"/>
                    <a:gd name="T11" fmla="*/ 148 h 213"/>
                    <a:gd name="T12" fmla="*/ 194 w 248"/>
                    <a:gd name="T13" fmla="*/ 187 h 213"/>
                    <a:gd name="T14" fmla="*/ 149 w 248"/>
                    <a:gd name="T15" fmla="*/ 201 h 213"/>
                    <a:gd name="T16" fmla="*/ 127 w 248"/>
                    <a:gd name="T17" fmla="*/ 199 h 213"/>
                    <a:gd name="T18" fmla="*/ 107 w 248"/>
                    <a:gd name="T19" fmla="*/ 208 h 213"/>
                    <a:gd name="T20" fmla="*/ 78 w 248"/>
                    <a:gd name="T21" fmla="*/ 201 h 213"/>
                    <a:gd name="T22" fmla="*/ 64 w 248"/>
                    <a:gd name="T23" fmla="*/ 190 h 213"/>
                    <a:gd name="T24" fmla="*/ 27 w 248"/>
                    <a:gd name="T25" fmla="*/ 186 h 213"/>
                    <a:gd name="T26" fmla="*/ 16 w 248"/>
                    <a:gd name="T27" fmla="*/ 138 h 213"/>
                    <a:gd name="T28" fmla="*/ 9 w 248"/>
                    <a:gd name="T29" fmla="*/ 110 h 213"/>
                    <a:gd name="T30" fmla="*/ 13 w 248"/>
                    <a:gd name="T31" fmla="*/ 91 h 213"/>
                    <a:gd name="T32" fmla="*/ 5 w 248"/>
                    <a:gd name="T33" fmla="*/ 62 h 213"/>
                    <a:gd name="T34" fmla="*/ 31 w 248"/>
                    <a:gd name="T35" fmla="*/ 36 h 213"/>
                    <a:gd name="T36" fmla="*/ 91 w 248"/>
                    <a:gd name="T37" fmla="*/ 9 h 213"/>
                    <a:gd name="T38" fmla="*/ 117 w 248"/>
                    <a:gd name="T39" fmla="*/ 11 h 213"/>
                    <a:gd name="T40" fmla="*/ 161 w 248"/>
                    <a:gd name="T41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213">
                      <a:moveTo>
                        <a:pt x="161" y="11"/>
                      </a:moveTo>
                      <a:cubicBezTo>
                        <a:pt x="168" y="18"/>
                        <a:pt x="163" y="26"/>
                        <a:pt x="171" y="31"/>
                      </a:cubicBezTo>
                      <a:cubicBezTo>
                        <a:pt x="180" y="37"/>
                        <a:pt x="195" y="33"/>
                        <a:pt x="202" y="41"/>
                      </a:cubicBezTo>
                      <a:cubicBezTo>
                        <a:pt x="212" y="51"/>
                        <a:pt x="202" y="67"/>
                        <a:pt x="211" y="78"/>
                      </a:cubicBezTo>
                      <a:cubicBezTo>
                        <a:pt x="221" y="92"/>
                        <a:pt x="248" y="96"/>
                        <a:pt x="238" y="123"/>
                      </a:cubicBezTo>
                      <a:cubicBezTo>
                        <a:pt x="233" y="134"/>
                        <a:pt x="217" y="137"/>
                        <a:pt x="212" y="148"/>
                      </a:cubicBezTo>
                      <a:cubicBezTo>
                        <a:pt x="206" y="161"/>
                        <a:pt x="206" y="177"/>
                        <a:pt x="194" y="187"/>
                      </a:cubicBezTo>
                      <a:cubicBezTo>
                        <a:pt x="181" y="198"/>
                        <a:pt x="164" y="201"/>
                        <a:pt x="149" y="201"/>
                      </a:cubicBezTo>
                      <a:cubicBezTo>
                        <a:pt x="140" y="200"/>
                        <a:pt x="135" y="198"/>
                        <a:pt x="127" y="199"/>
                      </a:cubicBezTo>
                      <a:cubicBezTo>
                        <a:pt x="118" y="199"/>
                        <a:pt x="113" y="204"/>
                        <a:pt x="107" y="208"/>
                      </a:cubicBezTo>
                      <a:cubicBezTo>
                        <a:pt x="98" y="213"/>
                        <a:pt x="84" y="208"/>
                        <a:pt x="78" y="201"/>
                      </a:cubicBezTo>
                      <a:cubicBezTo>
                        <a:pt x="74" y="196"/>
                        <a:pt x="72" y="190"/>
                        <a:pt x="64" y="190"/>
                      </a:cubicBezTo>
                      <a:cubicBezTo>
                        <a:pt x="51" y="188"/>
                        <a:pt x="38" y="194"/>
                        <a:pt x="27" y="186"/>
                      </a:cubicBezTo>
                      <a:cubicBezTo>
                        <a:pt x="9" y="174"/>
                        <a:pt x="20" y="155"/>
                        <a:pt x="16" y="138"/>
                      </a:cubicBezTo>
                      <a:cubicBezTo>
                        <a:pt x="14" y="128"/>
                        <a:pt x="5" y="121"/>
                        <a:pt x="9" y="110"/>
                      </a:cubicBezTo>
                      <a:cubicBezTo>
                        <a:pt x="11" y="102"/>
                        <a:pt x="15" y="100"/>
                        <a:pt x="13" y="91"/>
                      </a:cubicBezTo>
                      <a:cubicBezTo>
                        <a:pt x="10" y="83"/>
                        <a:pt x="0" y="72"/>
                        <a:pt x="5" y="62"/>
                      </a:cubicBezTo>
                      <a:cubicBezTo>
                        <a:pt x="11" y="51"/>
                        <a:pt x="28" y="48"/>
                        <a:pt x="31" y="36"/>
                      </a:cubicBezTo>
                      <a:cubicBezTo>
                        <a:pt x="40" y="7"/>
                        <a:pt x="66" y="0"/>
                        <a:pt x="91" y="9"/>
                      </a:cubicBezTo>
                      <a:cubicBezTo>
                        <a:pt x="91" y="9"/>
                        <a:pt x="100" y="13"/>
                        <a:pt x="117" y="11"/>
                      </a:cubicBezTo>
                      <a:cubicBezTo>
                        <a:pt x="133" y="8"/>
                        <a:pt x="149" y="0"/>
                        <a:pt x="161" y="11"/>
                      </a:cubicBezTo>
                      <a:close/>
                    </a:path>
                  </a:pathLst>
                </a:custGeom>
                <a:solidFill>
                  <a:srgbClr val="FFC8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66" name="Rectangle 10"/>
            <p:cNvSpPr>
              <a:spLocks noChangeArrowheads="1"/>
            </p:cNvSpPr>
            <p:nvPr/>
          </p:nvSpPr>
          <p:spPr bwMode="auto">
            <a:xfrm>
              <a:off x="9449554" y="2753906"/>
              <a:ext cx="2334443" cy="615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4000" b="1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</a:rPr>
                <a:t>团 建</a:t>
              </a:r>
              <a:endParaRPr kumimoji="0" lang="zh-CN" altLang="zh-CN" sz="4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8970645" y="4025900"/>
            <a:ext cx="2603500" cy="1554959"/>
            <a:chOff x="8287223" y="784420"/>
            <a:chExt cx="2831797" cy="1714610"/>
          </a:xfrm>
        </p:grpSpPr>
        <p:grpSp>
          <p:nvGrpSpPr>
            <p:cNvPr id="144" name="组合 143"/>
            <p:cNvGrpSpPr/>
            <p:nvPr/>
          </p:nvGrpSpPr>
          <p:grpSpPr>
            <a:xfrm>
              <a:off x="8287223" y="784420"/>
              <a:ext cx="2831797" cy="1714610"/>
              <a:chOff x="1027869" y="3712190"/>
              <a:chExt cx="4030662" cy="3479800"/>
            </a:xfrm>
          </p:grpSpPr>
          <p:sp>
            <p:nvSpPr>
              <p:cNvPr id="145" name="Freeform 6"/>
              <p:cNvSpPr/>
              <p:nvPr/>
            </p:nvSpPr>
            <p:spPr bwMode="auto">
              <a:xfrm>
                <a:off x="1058031" y="3785215"/>
                <a:ext cx="3883025" cy="3376613"/>
              </a:xfrm>
              <a:custGeom>
                <a:avLst/>
                <a:gdLst>
                  <a:gd name="T0" fmla="*/ 83 w 265"/>
                  <a:gd name="T1" fmla="*/ 220 h 230"/>
                  <a:gd name="T2" fmla="*/ 64 w 265"/>
                  <a:gd name="T3" fmla="*/ 207 h 230"/>
                  <a:gd name="T4" fmla="*/ 44 w 265"/>
                  <a:gd name="T5" fmla="*/ 209 h 230"/>
                  <a:gd name="T6" fmla="*/ 14 w 265"/>
                  <a:gd name="T7" fmla="*/ 178 h 230"/>
                  <a:gd name="T8" fmla="*/ 15 w 265"/>
                  <a:gd name="T9" fmla="*/ 159 h 230"/>
                  <a:gd name="T10" fmla="*/ 5 w 265"/>
                  <a:gd name="T11" fmla="*/ 124 h 230"/>
                  <a:gd name="T12" fmla="*/ 6 w 265"/>
                  <a:gd name="T13" fmla="*/ 117 h 230"/>
                  <a:gd name="T14" fmla="*/ 10 w 265"/>
                  <a:gd name="T15" fmla="*/ 97 h 230"/>
                  <a:gd name="T16" fmla="*/ 0 w 265"/>
                  <a:gd name="T17" fmla="*/ 71 h 230"/>
                  <a:gd name="T18" fmla="*/ 31 w 265"/>
                  <a:gd name="T19" fmla="*/ 35 h 230"/>
                  <a:gd name="T20" fmla="*/ 76 w 265"/>
                  <a:gd name="T21" fmla="*/ 0 h 230"/>
                  <a:gd name="T22" fmla="*/ 116 w 265"/>
                  <a:gd name="T23" fmla="*/ 7 h 230"/>
                  <a:gd name="T24" fmla="*/ 127 w 265"/>
                  <a:gd name="T25" fmla="*/ 6 h 230"/>
                  <a:gd name="T26" fmla="*/ 177 w 265"/>
                  <a:gd name="T27" fmla="*/ 7 h 230"/>
                  <a:gd name="T28" fmla="*/ 175 w 265"/>
                  <a:gd name="T29" fmla="*/ 9 h 230"/>
                  <a:gd name="T30" fmla="*/ 127 w 265"/>
                  <a:gd name="T31" fmla="*/ 9 h 230"/>
                  <a:gd name="T32" fmla="*/ 116 w 265"/>
                  <a:gd name="T33" fmla="*/ 10 h 230"/>
                  <a:gd name="T34" fmla="*/ 76 w 265"/>
                  <a:gd name="T35" fmla="*/ 3 h 230"/>
                  <a:gd name="T36" fmla="*/ 33 w 265"/>
                  <a:gd name="T37" fmla="*/ 36 h 230"/>
                  <a:gd name="T38" fmla="*/ 3 w 265"/>
                  <a:gd name="T39" fmla="*/ 71 h 230"/>
                  <a:gd name="T40" fmla="*/ 13 w 265"/>
                  <a:gd name="T41" fmla="*/ 97 h 230"/>
                  <a:gd name="T42" fmla="*/ 9 w 265"/>
                  <a:gd name="T43" fmla="*/ 118 h 230"/>
                  <a:gd name="T44" fmla="*/ 8 w 265"/>
                  <a:gd name="T45" fmla="*/ 124 h 230"/>
                  <a:gd name="T46" fmla="*/ 18 w 265"/>
                  <a:gd name="T47" fmla="*/ 159 h 230"/>
                  <a:gd name="T48" fmla="*/ 17 w 265"/>
                  <a:gd name="T49" fmla="*/ 178 h 230"/>
                  <a:gd name="T50" fmla="*/ 44 w 265"/>
                  <a:gd name="T51" fmla="*/ 206 h 230"/>
                  <a:gd name="T52" fmla="*/ 64 w 265"/>
                  <a:gd name="T53" fmla="*/ 204 h 230"/>
                  <a:gd name="T54" fmla="*/ 86 w 265"/>
                  <a:gd name="T55" fmla="*/ 218 h 230"/>
                  <a:gd name="T56" fmla="*/ 106 w 265"/>
                  <a:gd name="T57" fmla="*/ 227 h 230"/>
                  <a:gd name="T58" fmla="*/ 138 w 265"/>
                  <a:gd name="T59" fmla="*/ 214 h 230"/>
                  <a:gd name="T60" fmla="*/ 142 w 265"/>
                  <a:gd name="T61" fmla="*/ 214 h 230"/>
                  <a:gd name="T62" fmla="*/ 166 w 265"/>
                  <a:gd name="T63" fmla="*/ 217 h 230"/>
                  <a:gd name="T64" fmla="*/ 212 w 265"/>
                  <a:gd name="T65" fmla="*/ 202 h 230"/>
                  <a:gd name="T66" fmla="*/ 260 w 265"/>
                  <a:gd name="T67" fmla="*/ 132 h 230"/>
                  <a:gd name="T68" fmla="*/ 262 w 265"/>
                  <a:gd name="T69" fmla="*/ 120 h 230"/>
                  <a:gd name="T70" fmla="*/ 226 w 265"/>
                  <a:gd name="T71" fmla="*/ 65 h 230"/>
                  <a:gd name="T72" fmla="*/ 226 w 265"/>
                  <a:gd name="T73" fmla="*/ 58 h 230"/>
                  <a:gd name="T74" fmla="*/ 187 w 265"/>
                  <a:gd name="T75" fmla="*/ 32 h 230"/>
                  <a:gd name="T76" fmla="*/ 180 w 265"/>
                  <a:gd name="T77" fmla="*/ 20 h 230"/>
                  <a:gd name="T78" fmla="*/ 176 w 265"/>
                  <a:gd name="T79" fmla="*/ 8 h 230"/>
                  <a:gd name="T80" fmla="*/ 183 w 265"/>
                  <a:gd name="T81" fmla="*/ 20 h 230"/>
                  <a:gd name="T82" fmla="*/ 223 w 265"/>
                  <a:gd name="T83" fmla="*/ 40 h 230"/>
                  <a:gd name="T84" fmla="*/ 229 w 265"/>
                  <a:gd name="T85" fmla="*/ 58 h 230"/>
                  <a:gd name="T86" fmla="*/ 233 w 265"/>
                  <a:gd name="T87" fmla="*/ 81 h 230"/>
                  <a:gd name="T88" fmla="*/ 265 w 265"/>
                  <a:gd name="T89" fmla="*/ 120 h 230"/>
                  <a:gd name="T90" fmla="*/ 234 w 265"/>
                  <a:gd name="T91" fmla="*/ 161 h 230"/>
                  <a:gd name="T92" fmla="*/ 214 w 265"/>
                  <a:gd name="T93" fmla="*/ 204 h 230"/>
                  <a:gd name="T94" fmla="*/ 162 w 265"/>
                  <a:gd name="T95" fmla="*/ 220 h 230"/>
                  <a:gd name="T96" fmla="*/ 142 w 265"/>
                  <a:gd name="T97" fmla="*/ 217 h 230"/>
                  <a:gd name="T98" fmla="*/ 117 w 265"/>
                  <a:gd name="T99" fmla="*/ 227 h 230"/>
                  <a:gd name="T100" fmla="*/ 106 w 265"/>
                  <a:gd name="T101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5" h="230">
                    <a:moveTo>
                      <a:pt x="106" y="230"/>
                    </a:moveTo>
                    <a:cubicBezTo>
                      <a:pt x="98" y="230"/>
                      <a:pt x="88" y="225"/>
                      <a:pt x="83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78" y="213"/>
                      <a:pt x="76" y="208"/>
                      <a:pt x="68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7" y="207"/>
                      <a:pt x="66" y="207"/>
                      <a:pt x="64" y="207"/>
                    </a:cubicBezTo>
                    <a:cubicBezTo>
                      <a:pt x="64" y="207"/>
                      <a:pt x="64" y="207"/>
                      <a:pt x="64" y="207"/>
                    </a:cubicBezTo>
                    <a:cubicBezTo>
                      <a:pt x="58" y="207"/>
                      <a:pt x="51" y="209"/>
                      <a:pt x="44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38" y="209"/>
                      <a:pt x="32" y="207"/>
                      <a:pt x="26" y="203"/>
                    </a:cubicBezTo>
                    <a:cubicBezTo>
                      <a:pt x="26" y="203"/>
                      <a:pt x="26" y="203"/>
                      <a:pt x="26" y="203"/>
                    </a:cubicBezTo>
                    <a:cubicBezTo>
                      <a:pt x="16" y="196"/>
                      <a:pt x="14" y="187"/>
                      <a:pt x="14" y="178"/>
                    </a:cubicBezTo>
                    <a:cubicBezTo>
                      <a:pt x="14" y="178"/>
                      <a:pt x="14" y="178"/>
                      <a:pt x="14" y="178"/>
                    </a:cubicBezTo>
                    <a:cubicBezTo>
                      <a:pt x="14" y="171"/>
                      <a:pt x="15" y="165"/>
                      <a:pt x="15" y="159"/>
                    </a:cubicBezTo>
                    <a:cubicBezTo>
                      <a:pt x="15" y="159"/>
                      <a:pt x="15" y="159"/>
                      <a:pt x="15" y="159"/>
                    </a:cubicBezTo>
                    <a:cubicBezTo>
                      <a:pt x="15" y="155"/>
                      <a:pt x="15" y="152"/>
                      <a:pt x="14" y="149"/>
                    </a:cubicBezTo>
                    <a:cubicBezTo>
                      <a:pt x="14" y="149"/>
                      <a:pt x="14" y="149"/>
                      <a:pt x="14" y="149"/>
                    </a:cubicBezTo>
                    <a:cubicBezTo>
                      <a:pt x="12" y="141"/>
                      <a:pt x="5" y="133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2"/>
                      <a:pt x="5" y="119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8" y="110"/>
                      <a:pt x="11" y="107"/>
                      <a:pt x="11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1" y="101"/>
                      <a:pt x="11" y="99"/>
                      <a:pt x="10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1"/>
                      <a:pt x="1" y="8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9"/>
                      <a:pt x="1" y="66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9" y="50"/>
                      <a:pt x="27" y="47"/>
                      <a:pt x="31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8" y="11"/>
                      <a:pt x="5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4" y="0"/>
                      <a:pt x="91" y="1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105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3" y="7"/>
                      <a:pt x="127" y="6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8" y="4"/>
                      <a:pt x="149" y="0"/>
                      <a:pt x="159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5" y="0"/>
                      <a:pt x="172" y="2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0" y="5"/>
                      <a:pt x="165" y="3"/>
                      <a:pt x="159" y="3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0" y="3"/>
                      <a:pt x="139" y="7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3" y="10"/>
                      <a:pt x="119" y="10"/>
                      <a:pt x="116" y="10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04" y="10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0" y="4"/>
                      <a:pt x="83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57" y="3"/>
                      <a:pt x="40" y="13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29" y="50"/>
                      <a:pt x="10" y="53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4" y="67"/>
                      <a:pt x="3" y="69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80"/>
                      <a:pt x="11" y="89"/>
                      <a:pt x="13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4" y="99"/>
                      <a:pt x="14" y="101"/>
                      <a:pt x="14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9"/>
                      <a:pt x="11" y="112"/>
                      <a:pt x="9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8" y="120"/>
                      <a:pt x="8" y="122"/>
                      <a:pt x="8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7" y="132"/>
                      <a:pt x="14" y="139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8" y="152"/>
                      <a:pt x="18" y="155"/>
                      <a:pt x="18" y="159"/>
                    </a:cubicBezTo>
                    <a:cubicBezTo>
                      <a:pt x="18" y="159"/>
                      <a:pt x="18" y="159"/>
                      <a:pt x="18" y="159"/>
                    </a:cubicBezTo>
                    <a:cubicBezTo>
                      <a:pt x="18" y="165"/>
                      <a:pt x="17" y="172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87"/>
                      <a:pt x="19" y="194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33" y="205"/>
                      <a:pt x="38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50" y="206"/>
                      <a:pt x="57" y="204"/>
                      <a:pt x="64" y="204"/>
                    </a:cubicBezTo>
                    <a:cubicBezTo>
                      <a:pt x="64" y="204"/>
                      <a:pt x="64" y="204"/>
                      <a:pt x="64" y="204"/>
                    </a:cubicBezTo>
                    <a:cubicBezTo>
                      <a:pt x="66" y="204"/>
                      <a:pt x="67" y="204"/>
                      <a:pt x="69" y="204"/>
                    </a:cubicBezTo>
                    <a:cubicBezTo>
                      <a:pt x="69" y="204"/>
                      <a:pt x="69" y="204"/>
                      <a:pt x="69" y="204"/>
                    </a:cubicBezTo>
                    <a:cubicBezTo>
                      <a:pt x="78" y="205"/>
                      <a:pt x="81" y="212"/>
                      <a:pt x="86" y="218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90" y="223"/>
                      <a:pt x="99" y="227"/>
                      <a:pt x="106" y="227"/>
                    </a:cubicBezTo>
                    <a:cubicBezTo>
                      <a:pt x="106" y="227"/>
                      <a:pt x="106" y="227"/>
                      <a:pt x="106" y="227"/>
                    </a:cubicBezTo>
                    <a:cubicBezTo>
                      <a:pt x="110" y="227"/>
                      <a:pt x="113" y="226"/>
                      <a:pt x="115" y="225"/>
                    </a:cubicBezTo>
                    <a:cubicBezTo>
                      <a:pt x="115" y="225"/>
                      <a:pt x="115" y="225"/>
                      <a:pt x="115" y="225"/>
                    </a:cubicBezTo>
                    <a:cubicBezTo>
                      <a:pt x="122" y="221"/>
                      <a:pt x="128" y="215"/>
                      <a:pt x="138" y="214"/>
                    </a:cubicBez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39" y="214"/>
                      <a:pt x="140" y="214"/>
                      <a:pt x="142" y="214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49" y="214"/>
                      <a:pt x="154" y="216"/>
                      <a:pt x="162" y="217"/>
                    </a:cubicBezTo>
                    <a:cubicBezTo>
                      <a:pt x="162" y="217"/>
                      <a:pt x="162" y="217"/>
                      <a:pt x="162" y="217"/>
                    </a:cubicBezTo>
                    <a:cubicBezTo>
                      <a:pt x="164" y="217"/>
                      <a:pt x="165" y="217"/>
                      <a:pt x="166" y="217"/>
                    </a:cubicBezTo>
                    <a:cubicBezTo>
                      <a:pt x="166" y="217"/>
                      <a:pt x="166" y="217"/>
                      <a:pt x="166" y="217"/>
                    </a:cubicBezTo>
                    <a:cubicBezTo>
                      <a:pt x="182" y="217"/>
                      <a:pt x="199" y="213"/>
                      <a:pt x="212" y="202"/>
                    </a:cubicBezTo>
                    <a:cubicBezTo>
                      <a:pt x="212" y="202"/>
                      <a:pt x="212" y="202"/>
                      <a:pt x="212" y="202"/>
                    </a:cubicBezTo>
                    <a:cubicBezTo>
                      <a:pt x="225" y="191"/>
                      <a:pt x="224" y="175"/>
                      <a:pt x="231" y="160"/>
                    </a:cubicBezTo>
                    <a:cubicBezTo>
                      <a:pt x="231" y="160"/>
                      <a:pt x="231" y="160"/>
                      <a:pt x="231" y="160"/>
                    </a:cubicBezTo>
                    <a:cubicBezTo>
                      <a:pt x="237" y="146"/>
                      <a:pt x="255" y="143"/>
                      <a:pt x="260" y="132"/>
                    </a:cubicBezTo>
                    <a:cubicBezTo>
                      <a:pt x="260" y="132"/>
                      <a:pt x="260" y="132"/>
                      <a:pt x="260" y="132"/>
                    </a:cubicBezTo>
                    <a:cubicBezTo>
                      <a:pt x="262" y="127"/>
                      <a:pt x="262" y="123"/>
                      <a:pt x="262" y="120"/>
                    </a:cubicBezTo>
                    <a:cubicBezTo>
                      <a:pt x="262" y="120"/>
                      <a:pt x="262" y="120"/>
                      <a:pt x="262" y="120"/>
                    </a:cubicBezTo>
                    <a:cubicBezTo>
                      <a:pt x="263" y="102"/>
                      <a:pt x="241" y="96"/>
                      <a:pt x="230" y="83"/>
                    </a:cubicBezTo>
                    <a:cubicBezTo>
                      <a:pt x="230" y="83"/>
                      <a:pt x="230" y="83"/>
                      <a:pt x="230" y="83"/>
                    </a:cubicBezTo>
                    <a:cubicBezTo>
                      <a:pt x="226" y="78"/>
                      <a:pt x="226" y="71"/>
                      <a:pt x="226" y="65"/>
                    </a:cubicBezTo>
                    <a:cubicBezTo>
                      <a:pt x="226" y="65"/>
                      <a:pt x="226" y="65"/>
                      <a:pt x="226" y="65"/>
                    </a:cubicBezTo>
                    <a:cubicBezTo>
                      <a:pt x="226" y="63"/>
                      <a:pt x="226" y="60"/>
                      <a:pt x="226" y="58"/>
                    </a:cubicBezTo>
                    <a:cubicBezTo>
                      <a:pt x="226" y="58"/>
                      <a:pt x="226" y="58"/>
                      <a:pt x="226" y="58"/>
                    </a:cubicBezTo>
                    <a:cubicBezTo>
                      <a:pt x="226" y="52"/>
                      <a:pt x="225" y="46"/>
                      <a:pt x="221" y="42"/>
                    </a:cubicBezTo>
                    <a:cubicBezTo>
                      <a:pt x="221" y="42"/>
                      <a:pt x="221" y="42"/>
                      <a:pt x="221" y="42"/>
                    </a:cubicBezTo>
                    <a:cubicBezTo>
                      <a:pt x="214" y="34"/>
                      <a:pt x="198" y="38"/>
                      <a:pt x="187" y="32"/>
                    </a:cubicBezTo>
                    <a:cubicBezTo>
                      <a:pt x="187" y="32"/>
                      <a:pt x="187" y="32"/>
                      <a:pt x="187" y="32"/>
                    </a:cubicBezTo>
                    <a:cubicBezTo>
                      <a:pt x="182" y="28"/>
                      <a:pt x="180" y="24"/>
                      <a:pt x="180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16"/>
                      <a:pt x="178" y="13"/>
                      <a:pt x="175" y="9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81" y="11"/>
                      <a:pt x="182" y="16"/>
                      <a:pt x="183" y="20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23"/>
                      <a:pt x="184" y="26"/>
                      <a:pt x="188" y="29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97" y="35"/>
                      <a:pt x="214" y="30"/>
                      <a:pt x="223" y="40"/>
                    </a:cubicBezTo>
                    <a:cubicBezTo>
                      <a:pt x="223" y="40"/>
                      <a:pt x="223" y="40"/>
                      <a:pt x="223" y="40"/>
                    </a:cubicBezTo>
                    <a:cubicBezTo>
                      <a:pt x="228" y="45"/>
                      <a:pt x="229" y="51"/>
                      <a:pt x="229" y="58"/>
                    </a:cubicBezTo>
                    <a:cubicBezTo>
                      <a:pt x="229" y="58"/>
                      <a:pt x="229" y="58"/>
                      <a:pt x="229" y="58"/>
                    </a:cubicBezTo>
                    <a:cubicBezTo>
                      <a:pt x="229" y="60"/>
                      <a:pt x="229" y="63"/>
                      <a:pt x="229" y="65"/>
                    </a:cubicBezTo>
                    <a:cubicBezTo>
                      <a:pt x="229" y="65"/>
                      <a:pt x="229" y="65"/>
                      <a:pt x="229" y="65"/>
                    </a:cubicBezTo>
                    <a:cubicBezTo>
                      <a:pt x="229" y="71"/>
                      <a:pt x="229" y="77"/>
                      <a:pt x="233" y="81"/>
                    </a:cubicBezTo>
                    <a:cubicBezTo>
                      <a:pt x="233" y="81"/>
                      <a:pt x="233" y="81"/>
                      <a:pt x="233" y="81"/>
                    </a:cubicBezTo>
                    <a:cubicBezTo>
                      <a:pt x="242" y="93"/>
                      <a:pt x="265" y="99"/>
                      <a:pt x="265" y="120"/>
                    </a:cubicBezTo>
                    <a:cubicBezTo>
                      <a:pt x="265" y="120"/>
                      <a:pt x="265" y="120"/>
                      <a:pt x="265" y="120"/>
                    </a:cubicBezTo>
                    <a:cubicBezTo>
                      <a:pt x="265" y="124"/>
                      <a:pt x="264" y="128"/>
                      <a:pt x="262" y="133"/>
                    </a:cubicBezTo>
                    <a:cubicBezTo>
                      <a:pt x="262" y="133"/>
                      <a:pt x="262" y="133"/>
                      <a:pt x="262" y="133"/>
                    </a:cubicBezTo>
                    <a:cubicBezTo>
                      <a:pt x="257" y="146"/>
                      <a:pt x="239" y="149"/>
                      <a:pt x="234" y="161"/>
                    </a:cubicBezTo>
                    <a:cubicBezTo>
                      <a:pt x="234" y="161"/>
                      <a:pt x="234" y="161"/>
                      <a:pt x="234" y="161"/>
                    </a:cubicBezTo>
                    <a:cubicBezTo>
                      <a:pt x="227" y="175"/>
                      <a:pt x="228" y="192"/>
                      <a:pt x="214" y="204"/>
                    </a:cubicBezTo>
                    <a:cubicBezTo>
                      <a:pt x="214" y="204"/>
                      <a:pt x="214" y="204"/>
                      <a:pt x="214" y="204"/>
                    </a:cubicBezTo>
                    <a:cubicBezTo>
                      <a:pt x="200" y="216"/>
                      <a:pt x="183" y="220"/>
                      <a:pt x="166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5" y="220"/>
                      <a:pt x="164" y="220"/>
                      <a:pt x="162" y="220"/>
                    </a:cubicBezTo>
                    <a:cubicBezTo>
                      <a:pt x="162" y="220"/>
                      <a:pt x="162" y="220"/>
                      <a:pt x="162" y="220"/>
                    </a:cubicBezTo>
                    <a:cubicBezTo>
                      <a:pt x="154" y="219"/>
                      <a:pt x="149" y="217"/>
                      <a:pt x="142" y="217"/>
                    </a:cubicBezTo>
                    <a:cubicBezTo>
                      <a:pt x="142" y="217"/>
                      <a:pt x="142" y="217"/>
                      <a:pt x="142" y="217"/>
                    </a:cubicBezTo>
                    <a:cubicBezTo>
                      <a:pt x="141" y="217"/>
                      <a:pt x="139" y="217"/>
                      <a:pt x="138" y="217"/>
                    </a:cubicBezTo>
                    <a:cubicBezTo>
                      <a:pt x="138" y="217"/>
                      <a:pt x="138" y="217"/>
                      <a:pt x="138" y="217"/>
                    </a:cubicBezTo>
                    <a:cubicBezTo>
                      <a:pt x="130" y="218"/>
                      <a:pt x="124" y="223"/>
                      <a:pt x="117" y="227"/>
                    </a:cubicBezTo>
                    <a:cubicBezTo>
                      <a:pt x="117" y="227"/>
                      <a:pt x="117" y="227"/>
                      <a:pt x="117" y="227"/>
                    </a:cubicBezTo>
                    <a:cubicBezTo>
                      <a:pt x="114" y="229"/>
                      <a:pt x="110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lose/>
                  </a:path>
                </a:pathLst>
              </a:custGeom>
              <a:solidFill>
                <a:srgbClr val="753C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146" name="组合 145"/>
              <p:cNvGrpSpPr/>
              <p:nvPr/>
            </p:nvGrpSpPr>
            <p:grpSpPr>
              <a:xfrm>
                <a:off x="1027869" y="3712190"/>
                <a:ext cx="4030662" cy="3479800"/>
                <a:chOff x="1063218" y="3065561"/>
                <a:chExt cx="4030662" cy="3479800"/>
              </a:xfrm>
            </p:grpSpPr>
            <p:sp>
              <p:nvSpPr>
                <p:cNvPr id="147" name="Freeform 5"/>
                <p:cNvSpPr/>
                <p:nvPr/>
              </p:nvSpPr>
              <p:spPr bwMode="auto">
                <a:xfrm>
                  <a:off x="1063218" y="3065561"/>
                  <a:ext cx="4030662" cy="3479800"/>
                </a:xfrm>
                <a:custGeom>
                  <a:avLst/>
                  <a:gdLst>
                    <a:gd name="T0" fmla="*/ 178 w 275"/>
                    <a:gd name="T1" fmla="*/ 13 h 237"/>
                    <a:gd name="T2" fmla="*/ 190 w 275"/>
                    <a:gd name="T3" fmla="*/ 35 h 237"/>
                    <a:gd name="T4" fmla="*/ 224 w 275"/>
                    <a:gd name="T5" fmla="*/ 46 h 237"/>
                    <a:gd name="T6" fmla="*/ 234 w 275"/>
                    <a:gd name="T7" fmla="*/ 87 h 237"/>
                    <a:gd name="T8" fmla="*/ 263 w 275"/>
                    <a:gd name="T9" fmla="*/ 137 h 237"/>
                    <a:gd name="T10" fmla="*/ 234 w 275"/>
                    <a:gd name="T11" fmla="*/ 165 h 237"/>
                    <a:gd name="T12" fmla="*/ 215 w 275"/>
                    <a:gd name="T13" fmla="*/ 208 h 237"/>
                    <a:gd name="T14" fmla="*/ 164 w 275"/>
                    <a:gd name="T15" fmla="*/ 223 h 237"/>
                    <a:gd name="T16" fmla="*/ 140 w 275"/>
                    <a:gd name="T17" fmla="*/ 221 h 237"/>
                    <a:gd name="T18" fmla="*/ 118 w 275"/>
                    <a:gd name="T19" fmla="*/ 231 h 237"/>
                    <a:gd name="T20" fmla="*/ 87 w 275"/>
                    <a:gd name="T21" fmla="*/ 224 h 237"/>
                    <a:gd name="T22" fmla="*/ 71 w 275"/>
                    <a:gd name="T23" fmla="*/ 211 h 237"/>
                    <a:gd name="T24" fmla="*/ 29 w 275"/>
                    <a:gd name="T25" fmla="*/ 207 h 237"/>
                    <a:gd name="T26" fmla="*/ 17 w 275"/>
                    <a:gd name="T27" fmla="*/ 154 h 237"/>
                    <a:gd name="T28" fmla="*/ 9 w 275"/>
                    <a:gd name="T29" fmla="*/ 123 h 237"/>
                    <a:gd name="T30" fmla="*/ 14 w 275"/>
                    <a:gd name="T31" fmla="*/ 102 h 237"/>
                    <a:gd name="T32" fmla="*/ 6 w 275"/>
                    <a:gd name="T33" fmla="*/ 69 h 237"/>
                    <a:gd name="T34" fmla="*/ 34 w 275"/>
                    <a:gd name="T35" fmla="*/ 40 h 237"/>
                    <a:gd name="T36" fmla="*/ 100 w 275"/>
                    <a:gd name="T37" fmla="*/ 11 h 237"/>
                    <a:gd name="T38" fmla="*/ 129 w 275"/>
                    <a:gd name="T39" fmla="*/ 12 h 237"/>
                    <a:gd name="T40" fmla="*/ 178 w 275"/>
                    <a:gd name="T41" fmla="*/ 13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" h="237">
                      <a:moveTo>
                        <a:pt x="178" y="13"/>
                      </a:moveTo>
                      <a:cubicBezTo>
                        <a:pt x="186" y="21"/>
                        <a:pt x="180" y="29"/>
                        <a:pt x="190" y="35"/>
                      </a:cubicBezTo>
                      <a:cubicBezTo>
                        <a:pt x="200" y="42"/>
                        <a:pt x="216" y="37"/>
                        <a:pt x="224" y="46"/>
                      </a:cubicBezTo>
                      <a:cubicBezTo>
                        <a:pt x="235" y="57"/>
                        <a:pt x="224" y="75"/>
                        <a:pt x="234" y="87"/>
                      </a:cubicBezTo>
                      <a:cubicBezTo>
                        <a:pt x="245" y="102"/>
                        <a:pt x="275" y="108"/>
                        <a:pt x="263" y="137"/>
                      </a:cubicBezTo>
                      <a:cubicBezTo>
                        <a:pt x="258" y="150"/>
                        <a:pt x="240" y="152"/>
                        <a:pt x="234" y="165"/>
                      </a:cubicBezTo>
                      <a:cubicBezTo>
                        <a:pt x="228" y="180"/>
                        <a:pt x="229" y="197"/>
                        <a:pt x="215" y="208"/>
                      </a:cubicBezTo>
                      <a:cubicBezTo>
                        <a:pt x="200" y="220"/>
                        <a:pt x="182" y="224"/>
                        <a:pt x="164" y="223"/>
                      </a:cubicBezTo>
                      <a:cubicBezTo>
                        <a:pt x="155" y="223"/>
                        <a:pt x="150" y="220"/>
                        <a:pt x="140" y="221"/>
                      </a:cubicBezTo>
                      <a:cubicBezTo>
                        <a:pt x="131" y="222"/>
                        <a:pt x="125" y="227"/>
                        <a:pt x="118" y="231"/>
                      </a:cubicBezTo>
                      <a:cubicBezTo>
                        <a:pt x="108" y="237"/>
                        <a:pt x="93" y="231"/>
                        <a:pt x="87" y="224"/>
                      </a:cubicBezTo>
                      <a:cubicBezTo>
                        <a:pt x="82" y="218"/>
                        <a:pt x="79" y="212"/>
                        <a:pt x="71" y="211"/>
                      </a:cubicBezTo>
                      <a:cubicBezTo>
                        <a:pt x="56" y="209"/>
                        <a:pt x="42" y="216"/>
                        <a:pt x="29" y="207"/>
                      </a:cubicBezTo>
                      <a:cubicBezTo>
                        <a:pt x="9" y="193"/>
                        <a:pt x="22" y="172"/>
                        <a:pt x="17" y="154"/>
                      </a:cubicBezTo>
                      <a:cubicBezTo>
                        <a:pt x="15" y="143"/>
                        <a:pt x="5" y="135"/>
                        <a:pt x="9" y="123"/>
                      </a:cubicBezTo>
                      <a:cubicBezTo>
                        <a:pt x="12" y="114"/>
                        <a:pt x="16" y="111"/>
                        <a:pt x="14" y="102"/>
                      </a:cubicBezTo>
                      <a:cubicBezTo>
                        <a:pt x="11" y="93"/>
                        <a:pt x="0" y="81"/>
                        <a:pt x="6" y="69"/>
                      </a:cubicBezTo>
                      <a:cubicBezTo>
                        <a:pt x="12" y="57"/>
                        <a:pt x="30" y="53"/>
                        <a:pt x="34" y="40"/>
                      </a:cubicBezTo>
                      <a:cubicBezTo>
                        <a:pt x="44" y="8"/>
                        <a:pt x="73" y="1"/>
                        <a:pt x="100" y="11"/>
                      </a:cubicBezTo>
                      <a:cubicBezTo>
                        <a:pt x="100" y="11"/>
                        <a:pt x="111" y="15"/>
                        <a:pt x="129" y="12"/>
                      </a:cubicBezTo>
                      <a:cubicBezTo>
                        <a:pt x="147" y="10"/>
                        <a:pt x="165" y="0"/>
                        <a:pt x="178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48" name="Freeform 7"/>
                <p:cNvSpPr/>
                <p:nvPr/>
              </p:nvSpPr>
              <p:spPr bwMode="auto">
                <a:xfrm>
                  <a:off x="1253718" y="3241774"/>
                  <a:ext cx="3633787" cy="3127375"/>
                </a:xfrm>
                <a:custGeom>
                  <a:avLst/>
                  <a:gdLst>
                    <a:gd name="T0" fmla="*/ 161 w 248"/>
                    <a:gd name="T1" fmla="*/ 11 h 213"/>
                    <a:gd name="T2" fmla="*/ 171 w 248"/>
                    <a:gd name="T3" fmla="*/ 31 h 213"/>
                    <a:gd name="T4" fmla="*/ 202 w 248"/>
                    <a:gd name="T5" fmla="*/ 41 h 213"/>
                    <a:gd name="T6" fmla="*/ 211 w 248"/>
                    <a:gd name="T7" fmla="*/ 78 h 213"/>
                    <a:gd name="T8" fmla="*/ 238 w 248"/>
                    <a:gd name="T9" fmla="*/ 123 h 213"/>
                    <a:gd name="T10" fmla="*/ 212 w 248"/>
                    <a:gd name="T11" fmla="*/ 148 h 213"/>
                    <a:gd name="T12" fmla="*/ 194 w 248"/>
                    <a:gd name="T13" fmla="*/ 187 h 213"/>
                    <a:gd name="T14" fmla="*/ 149 w 248"/>
                    <a:gd name="T15" fmla="*/ 201 h 213"/>
                    <a:gd name="T16" fmla="*/ 127 w 248"/>
                    <a:gd name="T17" fmla="*/ 199 h 213"/>
                    <a:gd name="T18" fmla="*/ 107 w 248"/>
                    <a:gd name="T19" fmla="*/ 208 h 213"/>
                    <a:gd name="T20" fmla="*/ 78 w 248"/>
                    <a:gd name="T21" fmla="*/ 201 h 213"/>
                    <a:gd name="T22" fmla="*/ 64 w 248"/>
                    <a:gd name="T23" fmla="*/ 190 h 213"/>
                    <a:gd name="T24" fmla="*/ 27 w 248"/>
                    <a:gd name="T25" fmla="*/ 186 h 213"/>
                    <a:gd name="T26" fmla="*/ 16 w 248"/>
                    <a:gd name="T27" fmla="*/ 138 h 213"/>
                    <a:gd name="T28" fmla="*/ 9 w 248"/>
                    <a:gd name="T29" fmla="*/ 110 h 213"/>
                    <a:gd name="T30" fmla="*/ 13 w 248"/>
                    <a:gd name="T31" fmla="*/ 91 h 213"/>
                    <a:gd name="T32" fmla="*/ 5 w 248"/>
                    <a:gd name="T33" fmla="*/ 62 h 213"/>
                    <a:gd name="T34" fmla="*/ 31 w 248"/>
                    <a:gd name="T35" fmla="*/ 36 h 213"/>
                    <a:gd name="T36" fmla="*/ 91 w 248"/>
                    <a:gd name="T37" fmla="*/ 9 h 213"/>
                    <a:gd name="T38" fmla="*/ 117 w 248"/>
                    <a:gd name="T39" fmla="*/ 11 h 213"/>
                    <a:gd name="T40" fmla="*/ 161 w 248"/>
                    <a:gd name="T41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213">
                      <a:moveTo>
                        <a:pt x="161" y="11"/>
                      </a:moveTo>
                      <a:cubicBezTo>
                        <a:pt x="168" y="18"/>
                        <a:pt x="163" y="26"/>
                        <a:pt x="171" y="31"/>
                      </a:cubicBezTo>
                      <a:cubicBezTo>
                        <a:pt x="180" y="37"/>
                        <a:pt x="195" y="33"/>
                        <a:pt x="202" y="41"/>
                      </a:cubicBezTo>
                      <a:cubicBezTo>
                        <a:pt x="212" y="51"/>
                        <a:pt x="202" y="67"/>
                        <a:pt x="211" y="78"/>
                      </a:cubicBezTo>
                      <a:cubicBezTo>
                        <a:pt x="221" y="92"/>
                        <a:pt x="248" y="96"/>
                        <a:pt x="238" y="123"/>
                      </a:cubicBezTo>
                      <a:cubicBezTo>
                        <a:pt x="233" y="134"/>
                        <a:pt x="217" y="137"/>
                        <a:pt x="212" y="148"/>
                      </a:cubicBezTo>
                      <a:cubicBezTo>
                        <a:pt x="206" y="161"/>
                        <a:pt x="206" y="177"/>
                        <a:pt x="194" y="187"/>
                      </a:cubicBezTo>
                      <a:cubicBezTo>
                        <a:pt x="181" y="198"/>
                        <a:pt x="164" y="201"/>
                        <a:pt x="149" y="201"/>
                      </a:cubicBezTo>
                      <a:cubicBezTo>
                        <a:pt x="140" y="200"/>
                        <a:pt x="135" y="198"/>
                        <a:pt x="127" y="199"/>
                      </a:cubicBezTo>
                      <a:cubicBezTo>
                        <a:pt x="118" y="199"/>
                        <a:pt x="113" y="204"/>
                        <a:pt x="107" y="208"/>
                      </a:cubicBezTo>
                      <a:cubicBezTo>
                        <a:pt x="98" y="213"/>
                        <a:pt x="84" y="208"/>
                        <a:pt x="78" y="201"/>
                      </a:cubicBezTo>
                      <a:cubicBezTo>
                        <a:pt x="74" y="196"/>
                        <a:pt x="72" y="190"/>
                        <a:pt x="64" y="190"/>
                      </a:cubicBezTo>
                      <a:cubicBezTo>
                        <a:pt x="51" y="188"/>
                        <a:pt x="38" y="194"/>
                        <a:pt x="27" y="186"/>
                      </a:cubicBezTo>
                      <a:cubicBezTo>
                        <a:pt x="9" y="174"/>
                        <a:pt x="20" y="155"/>
                        <a:pt x="16" y="138"/>
                      </a:cubicBezTo>
                      <a:cubicBezTo>
                        <a:pt x="14" y="128"/>
                        <a:pt x="5" y="121"/>
                        <a:pt x="9" y="110"/>
                      </a:cubicBezTo>
                      <a:cubicBezTo>
                        <a:pt x="11" y="102"/>
                        <a:pt x="15" y="100"/>
                        <a:pt x="13" y="91"/>
                      </a:cubicBezTo>
                      <a:cubicBezTo>
                        <a:pt x="10" y="83"/>
                        <a:pt x="0" y="72"/>
                        <a:pt x="5" y="62"/>
                      </a:cubicBezTo>
                      <a:cubicBezTo>
                        <a:pt x="11" y="51"/>
                        <a:pt x="28" y="48"/>
                        <a:pt x="31" y="36"/>
                      </a:cubicBezTo>
                      <a:cubicBezTo>
                        <a:pt x="40" y="7"/>
                        <a:pt x="66" y="0"/>
                        <a:pt x="91" y="9"/>
                      </a:cubicBezTo>
                      <a:cubicBezTo>
                        <a:pt x="91" y="9"/>
                        <a:pt x="100" y="13"/>
                        <a:pt x="117" y="11"/>
                      </a:cubicBezTo>
                      <a:cubicBezTo>
                        <a:pt x="133" y="8"/>
                        <a:pt x="149" y="0"/>
                        <a:pt x="161" y="11"/>
                      </a:cubicBezTo>
                      <a:close/>
                    </a:path>
                  </a:pathLst>
                </a:custGeom>
                <a:solidFill>
                  <a:srgbClr val="FFC8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8468248" y="1391579"/>
              <a:ext cx="2334443" cy="67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4000" b="1" dirty="0" smtClean="0">
                  <a:solidFill>
                    <a:schemeClr val="accent4">
                      <a:lumMod val="75000"/>
                    </a:schemeClr>
                  </a:solidFill>
                  <a:latin typeface="Bebas" pitchFamily="2" charset="0"/>
                </a:rPr>
                <a:t>节日礼品</a:t>
              </a:r>
              <a:endParaRPr kumimoji="0" lang="zh-CN" altLang="zh-CN" sz="1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896870" y="1903730"/>
            <a:ext cx="8185150" cy="3478707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p>
            <a:r>
              <a:rPr lang="zh-CN" altLang="en-US" sz="2000"/>
              <a:t>工作地点：</a:t>
            </a:r>
            <a:endParaRPr lang="zh-CN" altLang="en-US" sz="2000"/>
          </a:p>
          <a:p>
            <a:r>
              <a:rPr lang="zh-CN" altLang="en-US" sz="2000"/>
              <a:t>南京、张家港、宁波、嘉兴、淮安（可就近安排，公司包住宿）</a:t>
            </a:r>
            <a:endParaRPr lang="zh-CN" altLang="en-US" sz="2000"/>
          </a:p>
          <a:p>
            <a:endParaRPr lang="zh-CN" altLang="en-US" sz="2000"/>
          </a:p>
          <a:p>
            <a:r>
              <a:rPr lang="zh-CN" altLang="en-US" sz="2000"/>
              <a:t>南京公司地址：南京市江宁区南佑路7号千人创业大厦（地铁到南京南换乘s1线到翠屏山站下2号出口沿将军大道向南到南佑路，公交车可乘711、716、754、802、820到南佑路站下）</a:t>
            </a:r>
            <a:endParaRPr lang="zh-CN" altLang="en-US" sz="2000"/>
          </a:p>
          <a:p>
            <a:endParaRPr lang="zh-CN" altLang="en-US" sz="2000"/>
          </a:p>
          <a:p>
            <a:r>
              <a:rPr lang="zh-CN" altLang="en-US" sz="2000"/>
              <a:t>联系人：代小姐 </a:t>
            </a:r>
            <a:endParaRPr lang="zh-CN" altLang="en-US" sz="2000"/>
          </a:p>
          <a:p>
            <a:r>
              <a:rPr lang="zh-CN" altLang="en-US" sz="2000"/>
              <a:t>联系电话：18115193106</a:t>
            </a:r>
            <a:endParaRPr lang="zh-CN" altLang="en-US" sz="2000"/>
          </a:p>
          <a:p>
            <a:r>
              <a:rPr lang="zh-CN" altLang="en-US" sz="2000"/>
              <a:t>邮箱：772625619@qq.com</a:t>
            </a:r>
            <a:endParaRPr lang="zh-CN" altLang="en-US" sz="2000"/>
          </a:p>
        </p:txBody>
      </p:sp>
      <p:grpSp>
        <p:nvGrpSpPr>
          <p:cNvPr id="10" name="Group 23"/>
          <p:cNvGrpSpPr/>
          <p:nvPr/>
        </p:nvGrpSpPr>
        <p:grpSpPr>
          <a:xfrm>
            <a:off x="944245" y="438785"/>
            <a:ext cx="2070735" cy="2066925"/>
            <a:chOff x="-6086478" y="3830640"/>
            <a:chExt cx="6773865" cy="6524628"/>
          </a:xfrm>
          <a:solidFill>
            <a:srgbClr val="D6B160"/>
          </a:solidFill>
        </p:grpSpPr>
        <p:sp>
          <p:nvSpPr>
            <p:cNvPr id="12" name="Freeform 5"/>
            <p:cNvSpPr/>
            <p:nvPr/>
          </p:nvSpPr>
          <p:spPr bwMode="auto">
            <a:xfrm>
              <a:off x="-3400426" y="9866318"/>
              <a:ext cx="1481138" cy="488950"/>
            </a:xfrm>
            <a:custGeom>
              <a:avLst/>
              <a:gdLst>
                <a:gd name="T0" fmla="*/ 933 w 933"/>
                <a:gd name="T1" fmla="*/ 0 h 308"/>
                <a:gd name="T2" fmla="*/ 933 w 933"/>
                <a:gd name="T3" fmla="*/ 0 h 308"/>
                <a:gd name="T4" fmla="*/ 933 w 933"/>
                <a:gd name="T5" fmla="*/ 16 h 308"/>
                <a:gd name="T6" fmla="*/ 931 w 933"/>
                <a:gd name="T7" fmla="*/ 32 h 308"/>
                <a:gd name="T8" fmla="*/ 923 w 933"/>
                <a:gd name="T9" fmla="*/ 62 h 308"/>
                <a:gd name="T10" fmla="*/ 913 w 933"/>
                <a:gd name="T11" fmla="*/ 92 h 308"/>
                <a:gd name="T12" fmla="*/ 897 w 933"/>
                <a:gd name="T13" fmla="*/ 120 h 308"/>
                <a:gd name="T14" fmla="*/ 877 w 933"/>
                <a:gd name="T15" fmla="*/ 146 h 308"/>
                <a:gd name="T16" fmla="*/ 853 w 933"/>
                <a:gd name="T17" fmla="*/ 172 h 308"/>
                <a:gd name="T18" fmla="*/ 827 w 933"/>
                <a:gd name="T19" fmla="*/ 196 h 308"/>
                <a:gd name="T20" fmla="*/ 797 w 933"/>
                <a:gd name="T21" fmla="*/ 218 h 308"/>
                <a:gd name="T22" fmla="*/ 763 w 933"/>
                <a:gd name="T23" fmla="*/ 238 h 308"/>
                <a:gd name="T24" fmla="*/ 727 w 933"/>
                <a:gd name="T25" fmla="*/ 254 h 308"/>
                <a:gd name="T26" fmla="*/ 689 w 933"/>
                <a:gd name="T27" fmla="*/ 270 h 308"/>
                <a:gd name="T28" fmla="*/ 649 w 933"/>
                <a:gd name="T29" fmla="*/ 284 h 308"/>
                <a:gd name="T30" fmla="*/ 605 w 933"/>
                <a:gd name="T31" fmla="*/ 294 h 308"/>
                <a:gd name="T32" fmla="*/ 561 w 933"/>
                <a:gd name="T33" fmla="*/ 302 h 308"/>
                <a:gd name="T34" fmla="*/ 515 w 933"/>
                <a:gd name="T35" fmla="*/ 306 h 308"/>
                <a:gd name="T36" fmla="*/ 467 w 933"/>
                <a:gd name="T37" fmla="*/ 308 h 308"/>
                <a:gd name="T38" fmla="*/ 467 w 933"/>
                <a:gd name="T39" fmla="*/ 308 h 308"/>
                <a:gd name="T40" fmla="*/ 418 w 933"/>
                <a:gd name="T41" fmla="*/ 306 h 308"/>
                <a:gd name="T42" fmla="*/ 372 w 933"/>
                <a:gd name="T43" fmla="*/ 302 h 308"/>
                <a:gd name="T44" fmla="*/ 328 w 933"/>
                <a:gd name="T45" fmla="*/ 294 h 308"/>
                <a:gd name="T46" fmla="*/ 284 w 933"/>
                <a:gd name="T47" fmla="*/ 284 h 308"/>
                <a:gd name="T48" fmla="*/ 244 w 933"/>
                <a:gd name="T49" fmla="*/ 270 h 308"/>
                <a:gd name="T50" fmla="*/ 206 w 933"/>
                <a:gd name="T51" fmla="*/ 254 h 308"/>
                <a:gd name="T52" fmla="*/ 170 w 933"/>
                <a:gd name="T53" fmla="*/ 238 h 308"/>
                <a:gd name="T54" fmla="*/ 136 w 933"/>
                <a:gd name="T55" fmla="*/ 218 h 308"/>
                <a:gd name="T56" fmla="*/ 106 w 933"/>
                <a:gd name="T57" fmla="*/ 196 h 308"/>
                <a:gd name="T58" fmla="*/ 80 w 933"/>
                <a:gd name="T59" fmla="*/ 172 h 308"/>
                <a:gd name="T60" fmla="*/ 56 w 933"/>
                <a:gd name="T61" fmla="*/ 146 h 308"/>
                <a:gd name="T62" fmla="*/ 36 w 933"/>
                <a:gd name="T63" fmla="*/ 120 h 308"/>
                <a:gd name="T64" fmla="*/ 20 w 933"/>
                <a:gd name="T65" fmla="*/ 92 h 308"/>
                <a:gd name="T66" fmla="*/ 10 w 933"/>
                <a:gd name="T67" fmla="*/ 62 h 308"/>
                <a:gd name="T68" fmla="*/ 2 w 933"/>
                <a:gd name="T69" fmla="*/ 32 h 308"/>
                <a:gd name="T70" fmla="*/ 0 w 933"/>
                <a:gd name="T71" fmla="*/ 16 h 308"/>
                <a:gd name="T72" fmla="*/ 0 w 933"/>
                <a:gd name="T73" fmla="*/ 0 h 308"/>
                <a:gd name="T74" fmla="*/ 0 w 933"/>
                <a:gd name="T75" fmla="*/ 0 h 308"/>
                <a:gd name="T76" fmla="*/ 933 w 933"/>
                <a:gd name="T77" fmla="*/ 0 h 308"/>
                <a:gd name="T78" fmla="*/ 933 w 933"/>
                <a:gd name="T7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33" h="308">
                  <a:moveTo>
                    <a:pt x="933" y="0"/>
                  </a:moveTo>
                  <a:lnTo>
                    <a:pt x="933" y="0"/>
                  </a:lnTo>
                  <a:lnTo>
                    <a:pt x="933" y="16"/>
                  </a:lnTo>
                  <a:lnTo>
                    <a:pt x="931" y="32"/>
                  </a:lnTo>
                  <a:lnTo>
                    <a:pt x="923" y="62"/>
                  </a:lnTo>
                  <a:lnTo>
                    <a:pt x="913" y="92"/>
                  </a:lnTo>
                  <a:lnTo>
                    <a:pt x="897" y="120"/>
                  </a:lnTo>
                  <a:lnTo>
                    <a:pt x="877" y="146"/>
                  </a:lnTo>
                  <a:lnTo>
                    <a:pt x="853" y="172"/>
                  </a:lnTo>
                  <a:lnTo>
                    <a:pt x="827" y="196"/>
                  </a:lnTo>
                  <a:lnTo>
                    <a:pt x="797" y="218"/>
                  </a:lnTo>
                  <a:lnTo>
                    <a:pt x="763" y="238"/>
                  </a:lnTo>
                  <a:lnTo>
                    <a:pt x="727" y="254"/>
                  </a:lnTo>
                  <a:lnTo>
                    <a:pt x="689" y="270"/>
                  </a:lnTo>
                  <a:lnTo>
                    <a:pt x="649" y="284"/>
                  </a:lnTo>
                  <a:lnTo>
                    <a:pt x="605" y="294"/>
                  </a:lnTo>
                  <a:lnTo>
                    <a:pt x="561" y="302"/>
                  </a:lnTo>
                  <a:lnTo>
                    <a:pt x="515" y="306"/>
                  </a:lnTo>
                  <a:lnTo>
                    <a:pt x="467" y="308"/>
                  </a:lnTo>
                  <a:lnTo>
                    <a:pt x="467" y="308"/>
                  </a:lnTo>
                  <a:lnTo>
                    <a:pt x="418" y="306"/>
                  </a:lnTo>
                  <a:lnTo>
                    <a:pt x="372" y="302"/>
                  </a:lnTo>
                  <a:lnTo>
                    <a:pt x="328" y="294"/>
                  </a:lnTo>
                  <a:lnTo>
                    <a:pt x="284" y="284"/>
                  </a:lnTo>
                  <a:lnTo>
                    <a:pt x="244" y="270"/>
                  </a:lnTo>
                  <a:lnTo>
                    <a:pt x="206" y="254"/>
                  </a:lnTo>
                  <a:lnTo>
                    <a:pt x="170" y="238"/>
                  </a:lnTo>
                  <a:lnTo>
                    <a:pt x="136" y="218"/>
                  </a:lnTo>
                  <a:lnTo>
                    <a:pt x="106" y="196"/>
                  </a:lnTo>
                  <a:lnTo>
                    <a:pt x="80" y="172"/>
                  </a:lnTo>
                  <a:lnTo>
                    <a:pt x="56" y="146"/>
                  </a:lnTo>
                  <a:lnTo>
                    <a:pt x="36" y="120"/>
                  </a:lnTo>
                  <a:lnTo>
                    <a:pt x="20" y="92"/>
                  </a:lnTo>
                  <a:lnTo>
                    <a:pt x="10" y="62"/>
                  </a:lnTo>
                  <a:lnTo>
                    <a:pt x="2" y="32"/>
                  </a:lnTo>
                  <a:lnTo>
                    <a:pt x="0" y="16"/>
                  </a:lnTo>
                  <a:lnTo>
                    <a:pt x="0" y="0"/>
                  </a:lnTo>
                  <a:lnTo>
                    <a:pt x="0" y="0"/>
                  </a:lnTo>
                  <a:lnTo>
                    <a:pt x="933" y="0"/>
                  </a:lnTo>
                  <a:lnTo>
                    <a:pt x="933" y="0"/>
                  </a:lnTo>
                  <a:close/>
                </a:path>
              </a:pathLst>
            </a:custGeom>
            <a:solidFill>
              <a:srgbClr val="74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-820739" y="8169279"/>
              <a:ext cx="1044574" cy="779463"/>
            </a:xfrm>
            <a:custGeom>
              <a:avLst/>
              <a:gdLst>
                <a:gd name="T0" fmla="*/ 550 w 658"/>
                <a:gd name="T1" fmla="*/ 491 h 491"/>
                <a:gd name="T2" fmla="*/ 550 w 658"/>
                <a:gd name="T3" fmla="*/ 491 h 491"/>
                <a:gd name="T4" fmla="*/ 536 w 658"/>
                <a:gd name="T5" fmla="*/ 489 h 491"/>
                <a:gd name="T6" fmla="*/ 522 w 658"/>
                <a:gd name="T7" fmla="*/ 487 h 491"/>
                <a:gd name="T8" fmla="*/ 508 w 658"/>
                <a:gd name="T9" fmla="*/ 481 h 491"/>
                <a:gd name="T10" fmla="*/ 494 w 658"/>
                <a:gd name="T11" fmla="*/ 475 h 491"/>
                <a:gd name="T12" fmla="*/ 50 w 658"/>
                <a:gd name="T13" fmla="*/ 196 h 491"/>
                <a:gd name="T14" fmla="*/ 50 w 658"/>
                <a:gd name="T15" fmla="*/ 196 h 491"/>
                <a:gd name="T16" fmla="*/ 32 w 658"/>
                <a:gd name="T17" fmla="*/ 182 h 491"/>
                <a:gd name="T18" fmla="*/ 18 w 658"/>
                <a:gd name="T19" fmla="*/ 166 h 491"/>
                <a:gd name="T20" fmla="*/ 8 w 658"/>
                <a:gd name="T21" fmla="*/ 148 h 491"/>
                <a:gd name="T22" fmla="*/ 2 w 658"/>
                <a:gd name="T23" fmla="*/ 130 h 491"/>
                <a:gd name="T24" fmla="*/ 0 w 658"/>
                <a:gd name="T25" fmla="*/ 108 h 491"/>
                <a:gd name="T26" fmla="*/ 0 w 658"/>
                <a:gd name="T27" fmla="*/ 88 h 491"/>
                <a:gd name="T28" fmla="*/ 6 w 658"/>
                <a:gd name="T29" fmla="*/ 68 h 491"/>
                <a:gd name="T30" fmla="*/ 16 w 658"/>
                <a:gd name="T31" fmla="*/ 48 h 491"/>
                <a:gd name="T32" fmla="*/ 16 w 658"/>
                <a:gd name="T33" fmla="*/ 48 h 491"/>
                <a:gd name="T34" fmla="*/ 28 w 658"/>
                <a:gd name="T35" fmla="*/ 32 h 491"/>
                <a:gd name="T36" fmla="*/ 44 w 658"/>
                <a:gd name="T37" fmla="*/ 18 h 491"/>
                <a:gd name="T38" fmla="*/ 62 w 658"/>
                <a:gd name="T39" fmla="*/ 8 h 491"/>
                <a:gd name="T40" fmla="*/ 82 w 658"/>
                <a:gd name="T41" fmla="*/ 2 h 491"/>
                <a:gd name="T42" fmla="*/ 102 w 658"/>
                <a:gd name="T43" fmla="*/ 0 h 491"/>
                <a:gd name="T44" fmla="*/ 122 w 658"/>
                <a:gd name="T45" fmla="*/ 0 h 491"/>
                <a:gd name="T46" fmla="*/ 144 w 658"/>
                <a:gd name="T47" fmla="*/ 6 h 491"/>
                <a:gd name="T48" fmla="*/ 162 w 658"/>
                <a:gd name="T49" fmla="*/ 16 h 491"/>
                <a:gd name="T50" fmla="*/ 608 w 658"/>
                <a:gd name="T51" fmla="*/ 296 h 491"/>
                <a:gd name="T52" fmla="*/ 608 w 658"/>
                <a:gd name="T53" fmla="*/ 296 h 491"/>
                <a:gd name="T54" fmla="*/ 624 w 658"/>
                <a:gd name="T55" fmla="*/ 308 h 491"/>
                <a:gd name="T56" fmla="*/ 638 w 658"/>
                <a:gd name="T57" fmla="*/ 324 h 491"/>
                <a:gd name="T58" fmla="*/ 648 w 658"/>
                <a:gd name="T59" fmla="*/ 342 h 491"/>
                <a:gd name="T60" fmla="*/ 654 w 658"/>
                <a:gd name="T61" fmla="*/ 361 h 491"/>
                <a:gd name="T62" fmla="*/ 658 w 658"/>
                <a:gd name="T63" fmla="*/ 381 h 491"/>
                <a:gd name="T64" fmla="*/ 656 w 658"/>
                <a:gd name="T65" fmla="*/ 401 h 491"/>
                <a:gd name="T66" fmla="*/ 650 w 658"/>
                <a:gd name="T67" fmla="*/ 421 h 491"/>
                <a:gd name="T68" fmla="*/ 640 w 658"/>
                <a:gd name="T69" fmla="*/ 441 h 491"/>
                <a:gd name="T70" fmla="*/ 640 w 658"/>
                <a:gd name="T71" fmla="*/ 441 h 491"/>
                <a:gd name="T72" fmla="*/ 632 w 658"/>
                <a:gd name="T73" fmla="*/ 453 h 491"/>
                <a:gd name="T74" fmla="*/ 624 w 658"/>
                <a:gd name="T75" fmla="*/ 463 h 491"/>
                <a:gd name="T76" fmla="*/ 612 w 658"/>
                <a:gd name="T77" fmla="*/ 471 h 491"/>
                <a:gd name="T78" fmla="*/ 602 w 658"/>
                <a:gd name="T79" fmla="*/ 477 h 491"/>
                <a:gd name="T80" fmla="*/ 590 w 658"/>
                <a:gd name="T81" fmla="*/ 483 h 491"/>
                <a:gd name="T82" fmla="*/ 576 w 658"/>
                <a:gd name="T83" fmla="*/ 487 h 491"/>
                <a:gd name="T84" fmla="*/ 564 w 658"/>
                <a:gd name="T85" fmla="*/ 489 h 491"/>
                <a:gd name="T86" fmla="*/ 550 w 658"/>
                <a:gd name="T87" fmla="*/ 491 h 491"/>
                <a:gd name="T88" fmla="*/ 550 w 658"/>
                <a:gd name="T89" fmla="*/ 49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58" h="491">
                  <a:moveTo>
                    <a:pt x="550" y="491"/>
                  </a:moveTo>
                  <a:lnTo>
                    <a:pt x="550" y="491"/>
                  </a:lnTo>
                  <a:lnTo>
                    <a:pt x="536" y="489"/>
                  </a:lnTo>
                  <a:lnTo>
                    <a:pt x="522" y="487"/>
                  </a:lnTo>
                  <a:lnTo>
                    <a:pt x="508" y="481"/>
                  </a:lnTo>
                  <a:lnTo>
                    <a:pt x="494" y="475"/>
                  </a:lnTo>
                  <a:lnTo>
                    <a:pt x="50" y="196"/>
                  </a:lnTo>
                  <a:lnTo>
                    <a:pt x="50" y="196"/>
                  </a:lnTo>
                  <a:lnTo>
                    <a:pt x="32" y="182"/>
                  </a:lnTo>
                  <a:lnTo>
                    <a:pt x="18" y="166"/>
                  </a:lnTo>
                  <a:lnTo>
                    <a:pt x="8" y="148"/>
                  </a:lnTo>
                  <a:lnTo>
                    <a:pt x="2" y="130"/>
                  </a:lnTo>
                  <a:lnTo>
                    <a:pt x="0" y="108"/>
                  </a:lnTo>
                  <a:lnTo>
                    <a:pt x="0" y="88"/>
                  </a:lnTo>
                  <a:lnTo>
                    <a:pt x="6" y="68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28" y="32"/>
                  </a:lnTo>
                  <a:lnTo>
                    <a:pt x="44" y="18"/>
                  </a:lnTo>
                  <a:lnTo>
                    <a:pt x="62" y="8"/>
                  </a:lnTo>
                  <a:lnTo>
                    <a:pt x="82" y="2"/>
                  </a:lnTo>
                  <a:lnTo>
                    <a:pt x="102" y="0"/>
                  </a:lnTo>
                  <a:lnTo>
                    <a:pt x="122" y="0"/>
                  </a:lnTo>
                  <a:lnTo>
                    <a:pt x="144" y="6"/>
                  </a:lnTo>
                  <a:lnTo>
                    <a:pt x="162" y="16"/>
                  </a:lnTo>
                  <a:lnTo>
                    <a:pt x="608" y="296"/>
                  </a:lnTo>
                  <a:lnTo>
                    <a:pt x="608" y="296"/>
                  </a:lnTo>
                  <a:lnTo>
                    <a:pt x="624" y="308"/>
                  </a:lnTo>
                  <a:lnTo>
                    <a:pt x="638" y="324"/>
                  </a:lnTo>
                  <a:lnTo>
                    <a:pt x="648" y="342"/>
                  </a:lnTo>
                  <a:lnTo>
                    <a:pt x="654" y="361"/>
                  </a:lnTo>
                  <a:lnTo>
                    <a:pt x="658" y="381"/>
                  </a:lnTo>
                  <a:lnTo>
                    <a:pt x="656" y="401"/>
                  </a:lnTo>
                  <a:lnTo>
                    <a:pt x="650" y="421"/>
                  </a:lnTo>
                  <a:lnTo>
                    <a:pt x="640" y="441"/>
                  </a:lnTo>
                  <a:lnTo>
                    <a:pt x="640" y="441"/>
                  </a:lnTo>
                  <a:lnTo>
                    <a:pt x="632" y="453"/>
                  </a:lnTo>
                  <a:lnTo>
                    <a:pt x="624" y="463"/>
                  </a:lnTo>
                  <a:lnTo>
                    <a:pt x="612" y="471"/>
                  </a:lnTo>
                  <a:lnTo>
                    <a:pt x="602" y="477"/>
                  </a:lnTo>
                  <a:lnTo>
                    <a:pt x="590" y="483"/>
                  </a:lnTo>
                  <a:lnTo>
                    <a:pt x="576" y="487"/>
                  </a:lnTo>
                  <a:lnTo>
                    <a:pt x="564" y="489"/>
                  </a:lnTo>
                  <a:lnTo>
                    <a:pt x="550" y="491"/>
                  </a:lnTo>
                  <a:lnTo>
                    <a:pt x="550" y="491"/>
                  </a:lnTo>
                  <a:close/>
                </a:path>
              </a:pathLst>
            </a:custGeom>
            <a:solidFill>
              <a:srgbClr val="289A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Freeform 7"/>
            <p:cNvSpPr/>
            <p:nvPr/>
          </p:nvSpPr>
          <p:spPr bwMode="auto">
            <a:xfrm>
              <a:off x="-468313" y="6448429"/>
              <a:ext cx="1155700" cy="504826"/>
            </a:xfrm>
            <a:custGeom>
              <a:avLst/>
              <a:gdLst>
                <a:gd name="T0" fmla="*/ 106 w 728"/>
                <a:gd name="T1" fmla="*/ 318 h 318"/>
                <a:gd name="T2" fmla="*/ 106 w 728"/>
                <a:gd name="T3" fmla="*/ 318 h 318"/>
                <a:gd name="T4" fmla="*/ 88 w 728"/>
                <a:gd name="T5" fmla="*/ 316 h 318"/>
                <a:gd name="T6" fmla="*/ 70 w 728"/>
                <a:gd name="T7" fmla="*/ 312 h 318"/>
                <a:gd name="T8" fmla="*/ 54 w 728"/>
                <a:gd name="T9" fmla="*/ 304 h 318"/>
                <a:gd name="T10" fmla="*/ 40 w 728"/>
                <a:gd name="T11" fmla="*/ 294 h 318"/>
                <a:gd name="T12" fmla="*/ 26 w 728"/>
                <a:gd name="T13" fmla="*/ 282 h 318"/>
                <a:gd name="T14" fmla="*/ 16 w 728"/>
                <a:gd name="T15" fmla="*/ 266 h 318"/>
                <a:gd name="T16" fmla="*/ 8 w 728"/>
                <a:gd name="T17" fmla="*/ 250 h 318"/>
                <a:gd name="T18" fmla="*/ 2 w 728"/>
                <a:gd name="T19" fmla="*/ 232 h 318"/>
                <a:gd name="T20" fmla="*/ 2 w 728"/>
                <a:gd name="T21" fmla="*/ 232 h 318"/>
                <a:gd name="T22" fmla="*/ 0 w 728"/>
                <a:gd name="T23" fmla="*/ 210 h 318"/>
                <a:gd name="T24" fmla="*/ 2 w 728"/>
                <a:gd name="T25" fmla="*/ 190 h 318"/>
                <a:gd name="T26" fmla="*/ 8 w 728"/>
                <a:gd name="T27" fmla="*/ 170 h 318"/>
                <a:gd name="T28" fmla="*/ 18 w 728"/>
                <a:gd name="T29" fmla="*/ 152 h 318"/>
                <a:gd name="T30" fmla="*/ 30 w 728"/>
                <a:gd name="T31" fmla="*/ 136 h 318"/>
                <a:gd name="T32" fmla="*/ 46 w 728"/>
                <a:gd name="T33" fmla="*/ 122 h 318"/>
                <a:gd name="T34" fmla="*/ 64 w 728"/>
                <a:gd name="T35" fmla="*/ 112 h 318"/>
                <a:gd name="T36" fmla="*/ 86 w 728"/>
                <a:gd name="T37" fmla="*/ 106 h 318"/>
                <a:gd name="T38" fmla="*/ 600 w 728"/>
                <a:gd name="T39" fmla="*/ 2 h 318"/>
                <a:gd name="T40" fmla="*/ 600 w 728"/>
                <a:gd name="T41" fmla="*/ 2 h 318"/>
                <a:gd name="T42" fmla="*/ 622 w 728"/>
                <a:gd name="T43" fmla="*/ 0 h 318"/>
                <a:gd name="T44" fmla="*/ 642 w 728"/>
                <a:gd name="T45" fmla="*/ 2 h 318"/>
                <a:gd name="T46" fmla="*/ 662 w 728"/>
                <a:gd name="T47" fmla="*/ 8 h 318"/>
                <a:gd name="T48" fmla="*/ 680 w 728"/>
                <a:gd name="T49" fmla="*/ 18 h 318"/>
                <a:gd name="T50" fmla="*/ 696 w 728"/>
                <a:gd name="T51" fmla="*/ 30 h 318"/>
                <a:gd name="T52" fmla="*/ 710 w 728"/>
                <a:gd name="T53" fmla="*/ 46 h 318"/>
                <a:gd name="T54" fmla="*/ 720 w 728"/>
                <a:gd name="T55" fmla="*/ 64 h 318"/>
                <a:gd name="T56" fmla="*/ 726 w 728"/>
                <a:gd name="T57" fmla="*/ 86 h 318"/>
                <a:gd name="T58" fmla="*/ 726 w 728"/>
                <a:gd name="T59" fmla="*/ 86 h 318"/>
                <a:gd name="T60" fmla="*/ 728 w 728"/>
                <a:gd name="T61" fmla="*/ 106 h 318"/>
                <a:gd name="T62" fmla="*/ 726 w 728"/>
                <a:gd name="T63" fmla="*/ 128 h 318"/>
                <a:gd name="T64" fmla="*/ 720 w 728"/>
                <a:gd name="T65" fmla="*/ 148 h 318"/>
                <a:gd name="T66" fmla="*/ 710 w 728"/>
                <a:gd name="T67" fmla="*/ 166 h 318"/>
                <a:gd name="T68" fmla="*/ 698 w 728"/>
                <a:gd name="T69" fmla="*/ 182 h 318"/>
                <a:gd name="T70" fmla="*/ 682 w 728"/>
                <a:gd name="T71" fmla="*/ 194 h 318"/>
                <a:gd name="T72" fmla="*/ 664 w 728"/>
                <a:gd name="T73" fmla="*/ 204 h 318"/>
                <a:gd name="T74" fmla="*/ 642 w 728"/>
                <a:gd name="T75" fmla="*/ 210 h 318"/>
                <a:gd name="T76" fmla="*/ 128 w 728"/>
                <a:gd name="T77" fmla="*/ 316 h 318"/>
                <a:gd name="T78" fmla="*/ 128 w 728"/>
                <a:gd name="T79" fmla="*/ 316 h 318"/>
                <a:gd name="T80" fmla="*/ 106 w 728"/>
                <a:gd name="T81" fmla="*/ 318 h 318"/>
                <a:gd name="T82" fmla="*/ 106 w 728"/>
                <a:gd name="T83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8" h="318">
                  <a:moveTo>
                    <a:pt x="106" y="318"/>
                  </a:moveTo>
                  <a:lnTo>
                    <a:pt x="106" y="318"/>
                  </a:lnTo>
                  <a:lnTo>
                    <a:pt x="88" y="316"/>
                  </a:lnTo>
                  <a:lnTo>
                    <a:pt x="70" y="312"/>
                  </a:lnTo>
                  <a:lnTo>
                    <a:pt x="54" y="304"/>
                  </a:lnTo>
                  <a:lnTo>
                    <a:pt x="40" y="294"/>
                  </a:lnTo>
                  <a:lnTo>
                    <a:pt x="26" y="282"/>
                  </a:lnTo>
                  <a:lnTo>
                    <a:pt x="16" y="266"/>
                  </a:lnTo>
                  <a:lnTo>
                    <a:pt x="8" y="250"/>
                  </a:lnTo>
                  <a:lnTo>
                    <a:pt x="2" y="232"/>
                  </a:lnTo>
                  <a:lnTo>
                    <a:pt x="2" y="232"/>
                  </a:lnTo>
                  <a:lnTo>
                    <a:pt x="0" y="210"/>
                  </a:lnTo>
                  <a:lnTo>
                    <a:pt x="2" y="190"/>
                  </a:lnTo>
                  <a:lnTo>
                    <a:pt x="8" y="170"/>
                  </a:lnTo>
                  <a:lnTo>
                    <a:pt x="18" y="152"/>
                  </a:lnTo>
                  <a:lnTo>
                    <a:pt x="30" y="136"/>
                  </a:lnTo>
                  <a:lnTo>
                    <a:pt x="46" y="122"/>
                  </a:lnTo>
                  <a:lnTo>
                    <a:pt x="64" y="112"/>
                  </a:lnTo>
                  <a:lnTo>
                    <a:pt x="86" y="106"/>
                  </a:lnTo>
                  <a:lnTo>
                    <a:pt x="600" y="2"/>
                  </a:lnTo>
                  <a:lnTo>
                    <a:pt x="600" y="2"/>
                  </a:lnTo>
                  <a:lnTo>
                    <a:pt x="622" y="0"/>
                  </a:lnTo>
                  <a:lnTo>
                    <a:pt x="642" y="2"/>
                  </a:lnTo>
                  <a:lnTo>
                    <a:pt x="662" y="8"/>
                  </a:lnTo>
                  <a:lnTo>
                    <a:pt x="680" y="18"/>
                  </a:lnTo>
                  <a:lnTo>
                    <a:pt x="696" y="30"/>
                  </a:lnTo>
                  <a:lnTo>
                    <a:pt x="710" y="46"/>
                  </a:lnTo>
                  <a:lnTo>
                    <a:pt x="720" y="64"/>
                  </a:lnTo>
                  <a:lnTo>
                    <a:pt x="726" y="86"/>
                  </a:lnTo>
                  <a:lnTo>
                    <a:pt x="726" y="86"/>
                  </a:lnTo>
                  <a:lnTo>
                    <a:pt x="728" y="106"/>
                  </a:lnTo>
                  <a:lnTo>
                    <a:pt x="726" y="128"/>
                  </a:lnTo>
                  <a:lnTo>
                    <a:pt x="720" y="148"/>
                  </a:lnTo>
                  <a:lnTo>
                    <a:pt x="710" y="166"/>
                  </a:lnTo>
                  <a:lnTo>
                    <a:pt x="698" y="182"/>
                  </a:lnTo>
                  <a:lnTo>
                    <a:pt x="682" y="194"/>
                  </a:lnTo>
                  <a:lnTo>
                    <a:pt x="664" y="204"/>
                  </a:lnTo>
                  <a:lnTo>
                    <a:pt x="642" y="210"/>
                  </a:lnTo>
                  <a:lnTo>
                    <a:pt x="128" y="316"/>
                  </a:lnTo>
                  <a:lnTo>
                    <a:pt x="128" y="316"/>
                  </a:lnTo>
                  <a:lnTo>
                    <a:pt x="106" y="318"/>
                  </a:lnTo>
                  <a:lnTo>
                    <a:pt x="106" y="318"/>
                  </a:lnTo>
                  <a:close/>
                </a:path>
              </a:pathLst>
            </a:custGeom>
            <a:solidFill>
              <a:srgbClr val="74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Freeform 8"/>
            <p:cNvSpPr/>
            <p:nvPr/>
          </p:nvSpPr>
          <p:spPr bwMode="auto">
            <a:xfrm>
              <a:off x="-1300163" y="4462465"/>
              <a:ext cx="800099" cy="1030289"/>
            </a:xfrm>
            <a:custGeom>
              <a:avLst/>
              <a:gdLst>
                <a:gd name="T0" fmla="*/ 106 w 504"/>
                <a:gd name="T1" fmla="*/ 649 h 649"/>
                <a:gd name="T2" fmla="*/ 106 w 504"/>
                <a:gd name="T3" fmla="*/ 649 h 649"/>
                <a:gd name="T4" fmla="*/ 92 w 504"/>
                <a:gd name="T5" fmla="*/ 649 h 649"/>
                <a:gd name="T6" fmla="*/ 76 w 504"/>
                <a:gd name="T7" fmla="*/ 645 h 649"/>
                <a:gd name="T8" fmla="*/ 62 w 504"/>
                <a:gd name="T9" fmla="*/ 641 h 649"/>
                <a:gd name="T10" fmla="*/ 48 w 504"/>
                <a:gd name="T11" fmla="*/ 633 h 649"/>
                <a:gd name="T12" fmla="*/ 48 w 504"/>
                <a:gd name="T13" fmla="*/ 633 h 649"/>
                <a:gd name="T14" fmla="*/ 32 w 504"/>
                <a:gd name="T15" fmla="*/ 620 h 649"/>
                <a:gd name="T16" fmla="*/ 18 w 504"/>
                <a:gd name="T17" fmla="*/ 604 h 649"/>
                <a:gd name="T18" fmla="*/ 8 w 504"/>
                <a:gd name="T19" fmla="*/ 586 h 649"/>
                <a:gd name="T20" fmla="*/ 2 w 504"/>
                <a:gd name="T21" fmla="*/ 566 h 649"/>
                <a:gd name="T22" fmla="*/ 0 w 504"/>
                <a:gd name="T23" fmla="*/ 546 h 649"/>
                <a:gd name="T24" fmla="*/ 2 w 504"/>
                <a:gd name="T25" fmla="*/ 524 h 649"/>
                <a:gd name="T26" fmla="*/ 8 w 504"/>
                <a:gd name="T27" fmla="*/ 504 h 649"/>
                <a:gd name="T28" fmla="*/ 18 w 504"/>
                <a:gd name="T29" fmla="*/ 486 h 649"/>
                <a:gd name="T30" fmla="*/ 308 w 504"/>
                <a:gd name="T31" fmla="*/ 48 h 649"/>
                <a:gd name="T32" fmla="*/ 308 w 504"/>
                <a:gd name="T33" fmla="*/ 48 h 649"/>
                <a:gd name="T34" fmla="*/ 322 w 504"/>
                <a:gd name="T35" fmla="*/ 32 h 649"/>
                <a:gd name="T36" fmla="*/ 338 w 504"/>
                <a:gd name="T37" fmla="*/ 18 h 649"/>
                <a:gd name="T38" fmla="*/ 356 w 504"/>
                <a:gd name="T39" fmla="*/ 8 h 649"/>
                <a:gd name="T40" fmla="*/ 376 w 504"/>
                <a:gd name="T41" fmla="*/ 2 h 649"/>
                <a:gd name="T42" fmla="*/ 396 w 504"/>
                <a:gd name="T43" fmla="*/ 0 h 649"/>
                <a:gd name="T44" fmla="*/ 418 w 504"/>
                <a:gd name="T45" fmla="*/ 2 h 649"/>
                <a:gd name="T46" fmla="*/ 438 w 504"/>
                <a:gd name="T47" fmla="*/ 8 h 649"/>
                <a:gd name="T48" fmla="*/ 456 w 504"/>
                <a:gd name="T49" fmla="*/ 18 h 649"/>
                <a:gd name="T50" fmla="*/ 456 w 504"/>
                <a:gd name="T51" fmla="*/ 18 h 649"/>
                <a:gd name="T52" fmla="*/ 472 w 504"/>
                <a:gd name="T53" fmla="*/ 32 h 649"/>
                <a:gd name="T54" fmla="*/ 486 w 504"/>
                <a:gd name="T55" fmla="*/ 48 h 649"/>
                <a:gd name="T56" fmla="*/ 496 w 504"/>
                <a:gd name="T57" fmla="*/ 66 h 649"/>
                <a:gd name="T58" fmla="*/ 502 w 504"/>
                <a:gd name="T59" fmla="*/ 86 h 649"/>
                <a:gd name="T60" fmla="*/ 504 w 504"/>
                <a:gd name="T61" fmla="*/ 106 h 649"/>
                <a:gd name="T62" fmla="*/ 502 w 504"/>
                <a:gd name="T63" fmla="*/ 126 h 649"/>
                <a:gd name="T64" fmla="*/ 496 w 504"/>
                <a:gd name="T65" fmla="*/ 146 h 649"/>
                <a:gd name="T66" fmla="*/ 486 w 504"/>
                <a:gd name="T67" fmla="*/ 166 h 649"/>
                <a:gd name="T68" fmla="*/ 196 w 504"/>
                <a:gd name="T69" fmla="*/ 604 h 649"/>
                <a:gd name="T70" fmla="*/ 196 w 504"/>
                <a:gd name="T71" fmla="*/ 604 h 649"/>
                <a:gd name="T72" fmla="*/ 186 w 504"/>
                <a:gd name="T73" fmla="*/ 614 h 649"/>
                <a:gd name="T74" fmla="*/ 178 w 504"/>
                <a:gd name="T75" fmla="*/ 624 h 649"/>
                <a:gd name="T76" fmla="*/ 168 w 504"/>
                <a:gd name="T77" fmla="*/ 631 h 649"/>
                <a:gd name="T78" fmla="*/ 156 w 504"/>
                <a:gd name="T79" fmla="*/ 637 h 649"/>
                <a:gd name="T80" fmla="*/ 144 w 504"/>
                <a:gd name="T81" fmla="*/ 643 h 649"/>
                <a:gd name="T82" fmla="*/ 132 w 504"/>
                <a:gd name="T83" fmla="*/ 647 h 649"/>
                <a:gd name="T84" fmla="*/ 120 w 504"/>
                <a:gd name="T85" fmla="*/ 649 h 649"/>
                <a:gd name="T86" fmla="*/ 106 w 504"/>
                <a:gd name="T87" fmla="*/ 649 h 649"/>
                <a:gd name="T88" fmla="*/ 106 w 504"/>
                <a:gd name="T89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04" h="649">
                  <a:moveTo>
                    <a:pt x="106" y="649"/>
                  </a:moveTo>
                  <a:lnTo>
                    <a:pt x="106" y="649"/>
                  </a:lnTo>
                  <a:lnTo>
                    <a:pt x="92" y="649"/>
                  </a:lnTo>
                  <a:lnTo>
                    <a:pt x="76" y="645"/>
                  </a:lnTo>
                  <a:lnTo>
                    <a:pt x="62" y="641"/>
                  </a:lnTo>
                  <a:lnTo>
                    <a:pt x="48" y="633"/>
                  </a:lnTo>
                  <a:lnTo>
                    <a:pt x="48" y="633"/>
                  </a:lnTo>
                  <a:lnTo>
                    <a:pt x="32" y="620"/>
                  </a:lnTo>
                  <a:lnTo>
                    <a:pt x="18" y="604"/>
                  </a:lnTo>
                  <a:lnTo>
                    <a:pt x="8" y="586"/>
                  </a:lnTo>
                  <a:lnTo>
                    <a:pt x="2" y="566"/>
                  </a:lnTo>
                  <a:lnTo>
                    <a:pt x="0" y="546"/>
                  </a:lnTo>
                  <a:lnTo>
                    <a:pt x="2" y="524"/>
                  </a:lnTo>
                  <a:lnTo>
                    <a:pt x="8" y="504"/>
                  </a:lnTo>
                  <a:lnTo>
                    <a:pt x="18" y="486"/>
                  </a:lnTo>
                  <a:lnTo>
                    <a:pt x="308" y="48"/>
                  </a:lnTo>
                  <a:lnTo>
                    <a:pt x="308" y="48"/>
                  </a:lnTo>
                  <a:lnTo>
                    <a:pt x="322" y="32"/>
                  </a:lnTo>
                  <a:lnTo>
                    <a:pt x="338" y="18"/>
                  </a:lnTo>
                  <a:lnTo>
                    <a:pt x="356" y="8"/>
                  </a:lnTo>
                  <a:lnTo>
                    <a:pt x="376" y="2"/>
                  </a:lnTo>
                  <a:lnTo>
                    <a:pt x="396" y="0"/>
                  </a:lnTo>
                  <a:lnTo>
                    <a:pt x="418" y="2"/>
                  </a:lnTo>
                  <a:lnTo>
                    <a:pt x="438" y="8"/>
                  </a:lnTo>
                  <a:lnTo>
                    <a:pt x="456" y="18"/>
                  </a:lnTo>
                  <a:lnTo>
                    <a:pt x="456" y="18"/>
                  </a:lnTo>
                  <a:lnTo>
                    <a:pt x="472" y="32"/>
                  </a:lnTo>
                  <a:lnTo>
                    <a:pt x="486" y="48"/>
                  </a:lnTo>
                  <a:lnTo>
                    <a:pt x="496" y="66"/>
                  </a:lnTo>
                  <a:lnTo>
                    <a:pt x="502" y="86"/>
                  </a:lnTo>
                  <a:lnTo>
                    <a:pt x="504" y="106"/>
                  </a:lnTo>
                  <a:lnTo>
                    <a:pt x="502" y="126"/>
                  </a:lnTo>
                  <a:lnTo>
                    <a:pt x="496" y="146"/>
                  </a:lnTo>
                  <a:lnTo>
                    <a:pt x="486" y="166"/>
                  </a:lnTo>
                  <a:lnTo>
                    <a:pt x="196" y="604"/>
                  </a:lnTo>
                  <a:lnTo>
                    <a:pt x="196" y="604"/>
                  </a:lnTo>
                  <a:lnTo>
                    <a:pt x="186" y="614"/>
                  </a:lnTo>
                  <a:lnTo>
                    <a:pt x="178" y="624"/>
                  </a:lnTo>
                  <a:lnTo>
                    <a:pt x="168" y="631"/>
                  </a:lnTo>
                  <a:lnTo>
                    <a:pt x="156" y="637"/>
                  </a:lnTo>
                  <a:lnTo>
                    <a:pt x="144" y="643"/>
                  </a:lnTo>
                  <a:lnTo>
                    <a:pt x="132" y="647"/>
                  </a:lnTo>
                  <a:lnTo>
                    <a:pt x="120" y="649"/>
                  </a:lnTo>
                  <a:lnTo>
                    <a:pt x="106" y="649"/>
                  </a:lnTo>
                  <a:lnTo>
                    <a:pt x="106" y="649"/>
                  </a:lnTo>
                  <a:close/>
                </a:path>
              </a:pathLst>
            </a:custGeom>
            <a:solidFill>
              <a:srgbClr val="289A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Freeform 9"/>
            <p:cNvSpPr/>
            <p:nvPr/>
          </p:nvSpPr>
          <p:spPr bwMode="auto">
            <a:xfrm>
              <a:off x="-2835277" y="3830640"/>
              <a:ext cx="347662" cy="1174750"/>
            </a:xfrm>
            <a:custGeom>
              <a:avLst/>
              <a:gdLst>
                <a:gd name="T0" fmla="*/ 113 w 219"/>
                <a:gd name="T1" fmla="*/ 740 h 740"/>
                <a:gd name="T2" fmla="*/ 113 w 219"/>
                <a:gd name="T3" fmla="*/ 740 h 740"/>
                <a:gd name="T4" fmla="*/ 91 w 219"/>
                <a:gd name="T5" fmla="*/ 738 h 740"/>
                <a:gd name="T6" fmla="*/ 70 w 219"/>
                <a:gd name="T7" fmla="*/ 732 h 740"/>
                <a:gd name="T8" fmla="*/ 52 w 219"/>
                <a:gd name="T9" fmla="*/ 722 h 740"/>
                <a:gd name="T10" fmla="*/ 36 w 219"/>
                <a:gd name="T11" fmla="*/ 708 h 740"/>
                <a:gd name="T12" fmla="*/ 24 w 219"/>
                <a:gd name="T13" fmla="*/ 692 h 740"/>
                <a:gd name="T14" fmla="*/ 14 w 219"/>
                <a:gd name="T15" fmla="*/ 676 h 740"/>
                <a:gd name="T16" fmla="*/ 8 w 219"/>
                <a:gd name="T17" fmla="*/ 656 h 740"/>
                <a:gd name="T18" fmla="*/ 4 w 219"/>
                <a:gd name="T19" fmla="*/ 634 h 740"/>
                <a:gd name="T20" fmla="*/ 0 w 219"/>
                <a:gd name="T21" fmla="*/ 108 h 740"/>
                <a:gd name="T22" fmla="*/ 0 w 219"/>
                <a:gd name="T23" fmla="*/ 108 h 740"/>
                <a:gd name="T24" fmla="*/ 2 w 219"/>
                <a:gd name="T25" fmla="*/ 86 h 740"/>
                <a:gd name="T26" fmla="*/ 8 w 219"/>
                <a:gd name="T27" fmla="*/ 66 h 740"/>
                <a:gd name="T28" fmla="*/ 18 w 219"/>
                <a:gd name="T29" fmla="*/ 48 h 740"/>
                <a:gd name="T30" fmla="*/ 30 w 219"/>
                <a:gd name="T31" fmla="*/ 32 h 740"/>
                <a:gd name="T32" fmla="*/ 46 w 219"/>
                <a:gd name="T33" fmla="*/ 20 h 740"/>
                <a:gd name="T34" fmla="*/ 64 w 219"/>
                <a:gd name="T35" fmla="*/ 10 h 740"/>
                <a:gd name="T36" fmla="*/ 84 w 219"/>
                <a:gd name="T37" fmla="*/ 4 h 740"/>
                <a:gd name="T38" fmla="*/ 107 w 219"/>
                <a:gd name="T39" fmla="*/ 0 h 740"/>
                <a:gd name="T40" fmla="*/ 107 w 219"/>
                <a:gd name="T41" fmla="*/ 0 h 740"/>
                <a:gd name="T42" fmla="*/ 127 w 219"/>
                <a:gd name="T43" fmla="*/ 2 h 740"/>
                <a:gd name="T44" fmla="*/ 147 w 219"/>
                <a:gd name="T45" fmla="*/ 8 h 740"/>
                <a:gd name="T46" fmla="*/ 165 w 219"/>
                <a:gd name="T47" fmla="*/ 18 h 740"/>
                <a:gd name="T48" fmla="*/ 181 w 219"/>
                <a:gd name="T49" fmla="*/ 32 h 740"/>
                <a:gd name="T50" fmla="*/ 195 w 219"/>
                <a:gd name="T51" fmla="*/ 46 h 740"/>
                <a:gd name="T52" fmla="*/ 205 w 219"/>
                <a:gd name="T53" fmla="*/ 64 h 740"/>
                <a:gd name="T54" fmla="*/ 211 w 219"/>
                <a:gd name="T55" fmla="*/ 84 h 740"/>
                <a:gd name="T56" fmla="*/ 213 w 219"/>
                <a:gd name="T57" fmla="*/ 106 h 740"/>
                <a:gd name="T58" fmla="*/ 219 w 219"/>
                <a:gd name="T59" fmla="*/ 632 h 740"/>
                <a:gd name="T60" fmla="*/ 219 w 219"/>
                <a:gd name="T61" fmla="*/ 632 h 740"/>
                <a:gd name="T62" fmla="*/ 217 w 219"/>
                <a:gd name="T63" fmla="*/ 654 h 740"/>
                <a:gd name="T64" fmla="*/ 211 w 219"/>
                <a:gd name="T65" fmla="*/ 674 h 740"/>
                <a:gd name="T66" fmla="*/ 201 w 219"/>
                <a:gd name="T67" fmla="*/ 692 h 740"/>
                <a:gd name="T68" fmla="*/ 189 w 219"/>
                <a:gd name="T69" fmla="*/ 708 h 740"/>
                <a:gd name="T70" fmla="*/ 173 w 219"/>
                <a:gd name="T71" fmla="*/ 720 h 740"/>
                <a:gd name="T72" fmla="*/ 155 w 219"/>
                <a:gd name="T73" fmla="*/ 730 h 740"/>
                <a:gd name="T74" fmla="*/ 135 w 219"/>
                <a:gd name="T75" fmla="*/ 736 h 740"/>
                <a:gd name="T76" fmla="*/ 113 w 219"/>
                <a:gd name="T77" fmla="*/ 740 h 740"/>
                <a:gd name="T78" fmla="*/ 113 w 219"/>
                <a:gd name="T79" fmla="*/ 740 h 740"/>
                <a:gd name="T80" fmla="*/ 113 w 219"/>
                <a:gd name="T81" fmla="*/ 740 h 740"/>
                <a:gd name="T82" fmla="*/ 113 w 219"/>
                <a:gd name="T83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9" h="740">
                  <a:moveTo>
                    <a:pt x="113" y="740"/>
                  </a:moveTo>
                  <a:lnTo>
                    <a:pt x="113" y="740"/>
                  </a:lnTo>
                  <a:lnTo>
                    <a:pt x="91" y="738"/>
                  </a:lnTo>
                  <a:lnTo>
                    <a:pt x="70" y="732"/>
                  </a:lnTo>
                  <a:lnTo>
                    <a:pt x="52" y="722"/>
                  </a:lnTo>
                  <a:lnTo>
                    <a:pt x="36" y="708"/>
                  </a:lnTo>
                  <a:lnTo>
                    <a:pt x="24" y="692"/>
                  </a:lnTo>
                  <a:lnTo>
                    <a:pt x="14" y="676"/>
                  </a:lnTo>
                  <a:lnTo>
                    <a:pt x="8" y="656"/>
                  </a:lnTo>
                  <a:lnTo>
                    <a:pt x="4" y="63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2" y="86"/>
                  </a:lnTo>
                  <a:lnTo>
                    <a:pt x="8" y="66"/>
                  </a:lnTo>
                  <a:lnTo>
                    <a:pt x="18" y="48"/>
                  </a:lnTo>
                  <a:lnTo>
                    <a:pt x="30" y="32"/>
                  </a:lnTo>
                  <a:lnTo>
                    <a:pt x="46" y="20"/>
                  </a:lnTo>
                  <a:lnTo>
                    <a:pt x="64" y="10"/>
                  </a:lnTo>
                  <a:lnTo>
                    <a:pt x="84" y="4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7" y="2"/>
                  </a:lnTo>
                  <a:lnTo>
                    <a:pt x="147" y="8"/>
                  </a:lnTo>
                  <a:lnTo>
                    <a:pt x="165" y="18"/>
                  </a:lnTo>
                  <a:lnTo>
                    <a:pt x="181" y="32"/>
                  </a:lnTo>
                  <a:lnTo>
                    <a:pt x="195" y="46"/>
                  </a:lnTo>
                  <a:lnTo>
                    <a:pt x="205" y="64"/>
                  </a:lnTo>
                  <a:lnTo>
                    <a:pt x="211" y="84"/>
                  </a:lnTo>
                  <a:lnTo>
                    <a:pt x="213" y="106"/>
                  </a:lnTo>
                  <a:lnTo>
                    <a:pt x="219" y="632"/>
                  </a:lnTo>
                  <a:lnTo>
                    <a:pt x="219" y="632"/>
                  </a:lnTo>
                  <a:lnTo>
                    <a:pt x="217" y="654"/>
                  </a:lnTo>
                  <a:lnTo>
                    <a:pt x="211" y="674"/>
                  </a:lnTo>
                  <a:lnTo>
                    <a:pt x="201" y="692"/>
                  </a:lnTo>
                  <a:lnTo>
                    <a:pt x="189" y="708"/>
                  </a:lnTo>
                  <a:lnTo>
                    <a:pt x="173" y="720"/>
                  </a:lnTo>
                  <a:lnTo>
                    <a:pt x="155" y="730"/>
                  </a:lnTo>
                  <a:lnTo>
                    <a:pt x="135" y="736"/>
                  </a:lnTo>
                  <a:lnTo>
                    <a:pt x="113" y="740"/>
                  </a:lnTo>
                  <a:lnTo>
                    <a:pt x="113" y="740"/>
                  </a:lnTo>
                  <a:lnTo>
                    <a:pt x="113" y="740"/>
                  </a:lnTo>
                  <a:lnTo>
                    <a:pt x="113" y="740"/>
                  </a:lnTo>
                  <a:close/>
                </a:path>
              </a:pathLst>
            </a:custGeom>
            <a:solidFill>
              <a:srgbClr val="74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Freeform 10"/>
            <p:cNvSpPr/>
            <p:nvPr/>
          </p:nvSpPr>
          <p:spPr bwMode="auto">
            <a:xfrm>
              <a:off x="-5622929" y="8162931"/>
              <a:ext cx="1044574" cy="779463"/>
            </a:xfrm>
            <a:custGeom>
              <a:avLst/>
              <a:gdLst>
                <a:gd name="T0" fmla="*/ 108 w 658"/>
                <a:gd name="T1" fmla="*/ 491 h 491"/>
                <a:gd name="T2" fmla="*/ 108 w 658"/>
                <a:gd name="T3" fmla="*/ 491 h 491"/>
                <a:gd name="T4" fmla="*/ 94 w 658"/>
                <a:gd name="T5" fmla="*/ 491 h 491"/>
                <a:gd name="T6" fmla="*/ 82 w 658"/>
                <a:gd name="T7" fmla="*/ 489 h 491"/>
                <a:gd name="T8" fmla="*/ 68 w 658"/>
                <a:gd name="T9" fmla="*/ 485 h 491"/>
                <a:gd name="T10" fmla="*/ 56 w 658"/>
                <a:gd name="T11" fmla="*/ 479 h 491"/>
                <a:gd name="T12" fmla="*/ 46 w 658"/>
                <a:gd name="T13" fmla="*/ 471 h 491"/>
                <a:gd name="T14" fmla="*/ 34 w 658"/>
                <a:gd name="T15" fmla="*/ 463 h 491"/>
                <a:gd name="T16" fmla="*/ 26 w 658"/>
                <a:gd name="T17" fmla="*/ 453 h 491"/>
                <a:gd name="T18" fmla="*/ 18 w 658"/>
                <a:gd name="T19" fmla="*/ 441 h 491"/>
                <a:gd name="T20" fmla="*/ 18 w 658"/>
                <a:gd name="T21" fmla="*/ 441 h 491"/>
                <a:gd name="T22" fmla="*/ 8 w 658"/>
                <a:gd name="T23" fmla="*/ 423 h 491"/>
                <a:gd name="T24" fmla="*/ 2 w 658"/>
                <a:gd name="T25" fmla="*/ 403 h 491"/>
                <a:gd name="T26" fmla="*/ 0 w 658"/>
                <a:gd name="T27" fmla="*/ 381 h 491"/>
                <a:gd name="T28" fmla="*/ 4 w 658"/>
                <a:gd name="T29" fmla="*/ 361 h 491"/>
                <a:gd name="T30" fmla="*/ 10 w 658"/>
                <a:gd name="T31" fmla="*/ 342 h 491"/>
                <a:gd name="T32" fmla="*/ 20 w 658"/>
                <a:gd name="T33" fmla="*/ 326 h 491"/>
                <a:gd name="T34" fmla="*/ 34 w 658"/>
                <a:gd name="T35" fmla="*/ 310 h 491"/>
                <a:gd name="T36" fmla="*/ 50 w 658"/>
                <a:gd name="T37" fmla="*/ 296 h 491"/>
                <a:gd name="T38" fmla="*/ 496 w 658"/>
                <a:gd name="T39" fmla="*/ 16 h 491"/>
                <a:gd name="T40" fmla="*/ 496 w 658"/>
                <a:gd name="T41" fmla="*/ 16 h 491"/>
                <a:gd name="T42" fmla="*/ 514 w 658"/>
                <a:gd name="T43" fmla="*/ 6 h 491"/>
                <a:gd name="T44" fmla="*/ 536 w 658"/>
                <a:gd name="T45" fmla="*/ 2 h 491"/>
                <a:gd name="T46" fmla="*/ 556 w 658"/>
                <a:gd name="T47" fmla="*/ 0 h 491"/>
                <a:gd name="T48" fmla="*/ 576 w 658"/>
                <a:gd name="T49" fmla="*/ 2 h 491"/>
                <a:gd name="T50" fmla="*/ 596 w 658"/>
                <a:gd name="T51" fmla="*/ 8 h 491"/>
                <a:gd name="T52" fmla="*/ 614 w 658"/>
                <a:gd name="T53" fmla="*/ 18 h 491"/>
                <a:gd name="T54" fmla="*/ 628 w 658"/>
                <a:gd name="T55" fmla="*/ 32 h 491"/>
                <a:gd name="T56" fmla="*/ 642 w 658"/>
                <a:gd name="T57" fmla="*/ 50 h 491"/>
                <a:gd name="T58" fmla="*/ 642 w 658"/>
                <a:gd name="T59" fmla="*/ 50 h 491"/>
                <a:gd name="T60" fmla="*/ 652 w 658"/>
                <a:gd name="T61" fmla="*/ 68 h 491"/>
                <a:gd name="T62" fmla="*/ 658 w 658"/>
                <a:gd name="T63" fmla="*/ 88 h 491"/>
                <a:gd name="T64" fmla="*/ 658 w 658"/>
                <a:gd name="T65" fmla="*/ 110 h 491"/>
                <a:gd name="T66" fmla="*/ 656 w 658"/>
                <a:gd name="T67" fmla="*/ 130 h 491"/>
                <a:gd name="T68" fmla="*/ 650 w 658"/>
                <a:gd name="T69" fmla="*/ 150 h 491"/>
                <a:gd name="T70" fmla="*/ 640 w 658"/>
                <a:gd name="T71" fmla="*/ 168 h 491"/>
                <a:gd name="T72" fmla="*/ 626 w 658"/>
                <a:gd name="T73" fmla="*/ 182 h 491"/>
                <a:gd name="T74" fmla="*/ 608 w 658"/>
                <a:gd name="T75" fmla="*/ 196 h 491"/>
                <a:gd name="T76" fmla="*/ 164 w 658"/>
                <a:gd name="T77" fmla="*/ 475 h 491"/>
                <a:gd name="T78" fmla="*/ 164 w 658"/>
                <a:gd name="T79" fmla="*/ 475 h 491"/>
                <a:gd name="T80" fmla="*/ 150 w 658"/>
                <a:gd name="T81" fmla="*/ 483 h 491"/>
                <a:gd name="T82" fmla="*/ 136 w 658"/>
                <a:gd name="T83" fmla="*/ 487 h 491"/>
                <a:gd name="T84" fmla="*/ 122 w 658"/>
                <a:gd name="T85" fmla="*/ 491 h 491"/>
                <a:gd name="T86" fmla="*/ 108 w 658"/>
                <a:gd name="T87" fmla="*/ 491 h 491"/>
                <a:gd name="T88" fmla="*/ 108 w 658"/>
                <a:gd name="T89" fmla="*/ 49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58" h="491">
                  <a:moveTo>
                    <a:pt x="108" y="491"/>
                  </a:moveTo>
                  <a:lnTo>
                    <a:pt x="108" y="491"/>
                  </a:lnTo>
                  <a:lnTo>
                    <a:pt x="94" y="491"/>
                  </a:lnTo>
                  <a:lnTo>
                    <a:pt x="82" y="489"/>
                  </a:lnTo>
                  <a:lnTo>
                    <a:pt x="68" y="485"/>
                  </a:lnTo>
                  <a:lnTo>
                    <a:pt x="56" y="479"/>
                  </a:lnTo>
                  <a:lnTo>
                    <a:pt x="46" y="471"/>
                  </a:lnTo>
                  <a:lnTo>
                    <a:pt x="34" y="463"/>
                  </a:lnTo>
                  <a:lnTo>
                    <a:pt x="26" y="453"/>
                  </a:lnTo>
                  <a:lnTo>
                    <a:pt x="18" y="441"/>
                  </a:lnTo>
                  <a:lnTo>
                    <a:pt x="18" y="441"/>
                  </a:lnTo>
                  <a:lnTo>
                    <a:pt x="8" y="423"/>
                  </a:lnTo>
                  <a:lnTo>
                    <a:pt x="2" y="403"/>
                  </a:lnTo>
                  <a:lnTo>
                    <a:pt x="0" y="381"/>
                  </a:lnTo>
                  <a:lnTo>
                    <a:pt x="4" y="361"/>
                  </a:lnTo>
                  <a:lnTo>
                    <a:pt x="10" y="342"/>
                  </a:lnTo>
                  <a:lnTo>
                    <a:pt x="20" y="326"/>
                  </a:lnTo>
                  <a:lnTo>
                    <a:pt x="34" y="310"/>
                  </a:lnTo>
                  <a:lnTo>
                    <a:pt x="50" y="296"/>
                  </a:lnTo>
                  <a:lnTo>
                    <a:pt x="496" y="16"/>
                  </a:lnTo>
                  <a:lnTo>
                    <a:pt x="496" y="16"/>
                  </a:lnTo>
                  <a:lnTo>
                    <a:pt x="514" y="6"/>
                  </a:lnTo>
                  <a:lnTo>
                    <a:pt x="536" y="2"/>
                  </a:lnTo>
                  <a:lnTo>
                    <a:pt x="556" y="0"/>
                  </a:lnTo>
                  <a:lnTo>
                    <a:pt x="576" y="2"/>
                  </a:lnTo>
                  <a:lnTo>
                    <a:pt x="596" y="8"/>
                  </a:lnTo>
                  <a:lnTo>
                    <a:pt x="614" y="18"/>
                  </a:lnTo>
                  <a:lnTo>
                    <a:pt x="628" y="32"/>
                  </a:lnTo>
                  <a:lnTo>
                    <a:pt x="642" y="50"/>
                  </a:lnTo>
                  <a:lnTo>
                    <a:pt x="642" y="50"/>
                  </a:lnTo>
                  <a:lnTo>
                    <a:pt x="652" y="68"/>
                  </a:lnTo>
                  <a:lnTo>
                    <a:pt x="658" y="88"/>
                  </a:lnTo>
                  <a:lnTo>
                    <a:pt x="658" y="110"/>
                  </a:lnTo>
                  <a:lnTo>
                    <a:pt x="656" y="130"/>
                  </a:lnTo>
                  <a:lnTo>
                    <a:pt x="650" y="150"/>
                  </a:lnTo>
                  <a:lnTo>
                    <a:pt x="640" y="168"/>
                  </a:lnTo>
                  <a:lnTo>
                    <a:pt x="626" y="182"/>
                  </a:lnTo>
                  <a:lnTo>
                    <a:pt x="608" y="196"/>
                  </a:lnTo>
                  <a:lnTo>
                    <a:pt x="164" y="475"/>
                  </a:lnTo>
                  <a:lnTo>
                    <a:pt x="164" y="475"/>
                  </a:lnTo>
                  <a:lnTo>
                    <a:pt x="150" y="483"/>
                  </a:lnTo>
                  <a:lnTo>
                    <a:pt x="136" y="487"/>
                  </a:lnTo>
                  <a:lnTo>
                    <a:pt x="122" y="491"/>
                  </a:lnTo>
                  <a:lnTo>
                    <a:pt x="108" y="491"/>
                  </a:lnTo>
                  <a:lnTo>
                    <a:pt x="108" y="491"/>
                  </a:lnTo>
                  <a:close/>
                </a:path>
              </a:pathLst>
            </a:custGeom>
            <a:solidFill>
              <a:srgbClr val="289A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Freeform 11"/>
            <p:cNvSpPr/>
            <p:nvPr/>
          </p:nvSpPr>
          <p:spPr bwMode="auto">
            <a:xfrm>
              <a:off x="-6086478" y="6442078"/>
              <a:ext cx="1155700" cy="504826"/>
            </a:xfrm>
            <a:custGeom>
              <a:avLst/>
              <a:gdLst>
                <a:gd name="T0" fmla="*/ 622 w 728"/>
                <a:gd name="T1" fmla="*/ 318 h 318"/>
                <a:gd name="T2" fmla="*/ 622 w 728"/>
                <a:gd name="T3" fmla="*/ 318 h 318"/>
                <a:gd name="T4" fmla="*/ 600 w 728"/>
                <a:gd name="T5" fmla="*/ 316 h 318"/>
                <a:gd name="T6" fmla="*/ 86 w 728"/>
                <a:gd name="T7" fmla="*/ 212 h 318"/>
                <a:gd name="T8" fmla="*/ 86 w 728"/>
                <a:gd name="T9" fmla="*/ 212 h 318"/>
                <a:gd name="T10" fmla="*/ 64 w 728"/>
                <a:gd name="T11" fmla="*/ 204 h 318"/>
                <a:gd name="T12" fmla="*/ 46 w 728"/>
                <a:gd name="T13" fmla="*/ 194 h 318"/>
                <a:gd name="T14" fmla="*/ 30 w 728"/>
                <a:gd name="T15" fmla="*/ 182 h 318"/>
                <a:gd name="T16" fmla="*/ 18 w 728"/>
                <a:gd name="T17" fmla="*/ 166 h 318"/>
                <a:gd name="T18" fmla="*/ 8 w 728"/>
                <a:gd name="T19" fmla="*/ 148 h 318"/>
                <a:gd name="T20" fmla="*/ 2 w 728"/>
                <a:gd name="T21" fmla="*/ 128 h 318"/>
                <a:gd name="T22" fmla="*/ 0 w 728"/>
                <a:gd name="T23" fmla="*/ 108 h 318"/>
                <a:gd name="T24" fmla="*/ 2 w 728"/>
                <a:gd name="T25" fmla="*/ 86 h 318"/>
                <a:gd name="T26" fmla="*/ 2 w 728"/>
                <a:gd name="T27" fmla="*/ 86 h 318"/>
                <a:gd name="T28" fmla="*/ 8 w 728"/>
                <a:gd name="T29" fmla="*/ 66 h 318"/>
                <a:gd name="T30" fmla="*/ 18 w 728"/>
                <a:gd name="T31" fmla="*/ 46 h 318"/>
                <a:gd name="T32" fmla="*/ 32 w 728"/>
                <a:gd name="T33" fmla="*/ 32 h 318"/>
                <a:gd name="T34" fmla="*/ 48 w 728"/>
                <a:gd name="T35" fmla="*/ 18 h 318"/>
                <a:gd name="T36" fmla="*/ 66 w 728"/>
                <a:gd name="T37" fmla="*/ 8 h 318"/>
                <a:gd name="T38" fmla="*/ 86 w 728"/>
                <a:gd name="T39" fmla="*/ 2 h 318"/>
                <a:gd name="T40" fmla="*/ 106 w 728"/>
                <a:gd name="T41" fmla="*/ 0 h 318"/>
                <a:gd name="T42" fmla="*/ 128 w 728"/>
                <a:gd name="T43" fmla="*/ 2 h 318"/>
                <a:gd name="T44" fmla="*/ 642 w 728"/>
                <a:gd name="T45" fmla="*/ 108 h 318"/>
                <a:gd name="T46" fmla="*/ 642 w 728"/>
                <a:gd name="T47" fmla="*/ 108 h 318"/>
                <a:gd name="T48" fmla="*/ 664 w 728"/>
                <a:gd name="T49" fmla="*/ 114 h 318"/>
                <a:gd name="T50" fmla="*/ 682 w 728"/>
                <a:gd name="T51" fmla="*/ 124 h 318"/>
                <a:gd name="T52" fmla="*/ 698 w 728"/>
                <a:gd name="T53" fmla="*/ 136 h 318"/>
                <a:gd name="T54" fmla="*/ 710 w 728"/>
                <a:gd name="T55" fmla="*/ 152 h 318"/>
                <a:gd name="T56" fmla="*/ 720 w 728"/>
                <a:gd name="T57" fmla="*/ 170 h 318"/>
                <a:gd name="T58" fmla="*/ 726 w 728"/>
                <a:gd name="T59" fmla="*/ 190 h 318"/>
                <a:gd name="T60" fmla="*/ 728 w 728"/>
                <a:gd name="T61" fmla="*/ 212 h 318"/>
                <a:gd name="T62" fmla="*/ 726 w 728"/>
                <a:gd name="T63" fmla="*/ 232 h 318"/>
                <a:gd name="T64" fmla="*/ 726 w 728"/>
                <a:gd name="T65" fmla="*/ 232 h 318"/>
                <a:gd name="T66" fmla="*/ 720 w 728"/>
                <a:gd name="T67" fmla="*/ 250 h 318"/>
                <a:gd name="T68" fmla="*/ 712 w 728"/>
                <a:gd name="T69" fmla="*/ 268 h 318"/>
                <a:gd name="T70" fmla="*/ 702 w 728"/>
                <a:gd name="T71" fmla="*/ 282 h 318"/>
                <a:gd name="T72" fmla="*/ 688 w 728"/>
                <a:gd name="T73" fmla="*/ 294 h 318"/>
                <a:gd name="T74" fmla="*/ 674 w 728"/>
                <a:gd name="T75" fmla="*/ 304 h 318"/>
                <a:gd name="T76" fmla="*/ 658 w 728"/>
                <a:gd name="T77" fmla="*/ 312 h 318"/>
                <a:gd name="T78" fmla="*/ 640 w 728"/>
                <a:gd name="T79" fmla="*/ 316 h 318"/>
                <a:gd name="T80" fmla="*/ 622 w 728"/>
                <a:gd name="T81" fmla="*/ 318 h 318"/>
                <a:gd name="T82" fmla="*/ 622 w 728"/>
                <a:gd name="T83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8" h="318">
                  <a:moveTo>
                    <a:pt x="622" y="318"/>
                  </a:moveTo>
                  <a:lnTo>
                    <a:pt x="622" y="318"/>
                  </a:lnTo>
                  <a:lnTo>
                    <a:pt x="600" y="316"/>
                  </a:lnTo>
                  <a:lnTo>
                    <a:pt x="86" y="212"/>
                  </a:lnTo>
                  <a:lnTo>
                    <a:pt x="86" y="212"/>
                  </a:lnTo>
                  <a:lnTo>
                    <a:pt x="64" y="204"/>
                  </a:lnTo>
                  <a:lnTo>
                    <a:pt x="46" y="194"/>
                  </a:lnTo>
                  <a:lnTo>
                    <a:pt x="30" y="182"/>
                  </a:lnTo>
                  <a:lnTo>
                    <a:pt x="18" y="166"/>
                  </a:lnTo>
                  <a:lnTo>
                    <a:pt x="8" y="148"/>
                  </a:lnTo>
                  <a:lnTo>
                    <a:pt x="2" y="128"/>
                  </a:lnTo>
                  <a:lnTo>
                    <a:pt x="0" y="108"/>
                  </a:lnTo>
                  <a:lnTo>
                    <a:pt x="2" y="86"/>
                  </a:lnTo>
                  <a:lnTo>
                    <a:pt x="2" y="86"/>
                  </a:lnTo>
                  <a:lnTo>
                    <a:pt x="8" y="66"/>
                  </a:lnTo>
                  <a:lnTo>
                    <a:pt x="18" y="46"/>
                  </a:lnTo>
                  <a:lnTo>
                    <a:pt x="32" y="32"/>
                  </a:lnTo>
                  <a:lnTo>
                    <a:pt x="48" y="18"/>
                  </a:lnTo>
                  <a:lnTo>
                    <a:pt x="66" y="8"/>
                  </a:lnTo>
                  <a:lnTo>
                    <a:pt x="86" y="2"/>
                  </a:lnTo>
                  <a:lnTo>
                    <a:pt x="106" y="0"/>
                  </a:lnTo>
                  <a:lnTo>
                    <a:pt x="128" y="2"/>
                  </a:lnTo>
                  <a:lnTo>
                    <a:pt x="642" y="108"/>
                  </a:lnTo>
                  <a:lnTo>
                    <a:pt x="642" y="108"/>
                  </a:lnTo>
                  <a:lnTo>
                    <a:pt x="664" y="114"/>
                  </a:lnTo>
                  <a:lnTo>
                    <a:pt x="682" y="124"/>
                  </a:lnTo>
                  <a:lnTo>
                    <a:pt x="698" y="136"/>
                  </a:lnTo>
                  <a:lnTo>
                    <a:pt x="710" y="152"/>
                  </a:lnTo>
                  <a:lnTo>
                    <a:pt x="720" y="170"/>
                  </a:lnTo>
                  <a:lnTo>
                    <a:pt x="726" y="190"/>
                  </a:lnTo>
                  <a:lnTo>
                    <a:pt x="728" y="212"/>
                  </a:lnTo>
                  <a:lnTo>
                    <a:pt x="726" y="232"/>
                  </a:lnTo>
                  <a:lnTo>
                    <a:pt x="726" y="232"/>
                  </a:lnTo>
                  <a:lnTo>
                    <a:pt x="720" y="250"/>
                  </a:lnTo>
                  <a:lnTo>
                    <a:pt x="712" y="268"/>
                  </a:lnTo>
                  <a:lnTo>
                    <a:pt x="702" y="282"/>
                  </a:lnTo>
                  <a:lnTo>
                    <a:pt x="688" y="294"/>
                  </a:lnTo>
                  <a:lnTo>
                    <a:pt x="674" y="304"/>
                  </a:lnTo>
                  <a:lnTo>
                    <a:pt x="658" y="312"/>
                  </a:lnTo>
                  <a:lnTo>
                    <a:pt x="640" y="316"/>
                  </a:lnTo>
                  <a:lnTo>
                    <a:pt x="622" y="318"/>
                  </a:lnTo>
                  <a:lnTo>
                    <a:pt x="622" y="318"/>
                  </a:lnTo>
                  <a:close/>
                </a:path>
              </a:pathLst>
            </a:custGeom>
            <a:solidFill>
              <a:srgbClr val="74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Freeform 12"/>
            <p:cNvSpPr/>
            <p:nvPr/>
          </p:nvSpPr>
          <p:spPr bwMode="auto">
            <a:xfrm>
              <a:off x="-4899027" y="4456116"/>
              <a:ext cx="800099" cy="1033463"/>
            </a:xfrm>
            <a:custGeom>
              <a:avLst/>
              <a:gdLst>
                <a:gd name="T0" fmla="*/ 398 w 504"/>
                <a:gd name="T1" fmla="*/ 651 h 651"/>
                <a:gd name="T2" fmla="*/ 398 w 504"/>
                <a:gd name="T3" fmla="*/ 651 h 651"/>
                <a:gd name="T4" fmla="*/ 384 w 504"/>
                <a:gd name="T5" fmla="*/ 649 h 651"/>
                <a:gd name="T6" fmla="*/ 372 w 504"/>
                <a:gd name="T7" fmla="*/ 647 h 651"/>
                <a:gd name="T8" fmla="*/ 360 w 504"/>
                <a:gd name="T9" fmla="*/ 643 h 651"/>
                <a:gd name="T10" fmla="*/ 348 w 504"/>
                <a:gd name="T11" fmla="*/ 639 h 651"/>
                <a:gd name="T12" fmla="*/ 336 w 504"/>
                <a:gd name="T13" fmla="*/ 632 h 651"/>
                <a:gd name="T14" fmla="*/ 326 w 504"/>
                <a:gd name="T15" fmla="*/ 624 h 651"/>
                <a:gd name="T16" fmla="*/ 318 w 504"/>
                <a:gd name="T17" fmla="*/ 614 h 651"/>
                <a:gd name="T18" fmla="*/ 308 w 504"/>
                <a:gd name="T19" fmla="*/ 604 h 651"/>
                <a:gd name="T20" fmla="*/ 18 w 504"/>
                <a:gd name="T21" fmla="*/ 166 h 651"/>
                <a:gd name="T22" fmla="*/ 18 w 504"/>
                <a:gd name="T23" fmla="*/ 166 h 651"/>
                <a:gd name="T24" fmla="*/ 8 w 504"/>
                <a:gd name="T25" fmla="*/ 146 h 651"/>
                <a:gd name="T26" fmla="*/ 2 w 504"/>
                <a:gd name="T27" fmla="*/ 126 h 651"/>
                <a:gd name="T28" fmla="*/ 0 w 504"/>
                <a:gd name="T29" fmla="*/ 106 h 651"/>
                <a:gd name="T30" fmla="*/ 2 w 504"/>
                <a:gd name="T31" fmla="*/ 86 h 651"/>
                <a:gd name="T32" fmla="*/ 8 w 504"/>
                <a:gd name="T33" fmla="*/ 66 h 651"/>
                <a:gd name="T34" fmla="*/ 18 w 504"/>
                <a:gd name="T35" fmla="*/ 48 h 651"/>
                <a:gd name="T36" fmla="*/ 32 w 504"/>
                <a:gd name="T37" fmla="*/ 32 h 651"/>
                <a:gd name="T38" fmla="*/ 48 w 504"/>
                <a:gd name="T39" fmla="*/ 18 h 651"/>
                <a:gd name="T40" fmla="*/ 48 w 504"/>
                <a:gd name="T41" fmla="*/ 18 h 651"/>
                <a:gd name="T42" fmla="*/ 66 w 504"/>
                <a:gd name="T43" fmla="*/ 8 h 651"/>
                <a:gd name="T44" fmla="*/ 86 w 504"/>
                <a:gd name="T45" fmla="*/ 2 h 651"/>
                <a:gd name="T46" fmla="*/ 108 w 504"/>
                <a:gd name="T47" fmla="*/ 0 h 651"/>
                <a:gd name="T48" fmla="*/ 128 w 504"/>
                <a:gd name="T49" fmla="*/ 2 h 651"/>
                <a:gd name="T50" fmla="*/ 148 w 504"/>
                <a:gd name="T51" fmla="*/ 8 h 651"/>
                <a:gd name="T52" fmla="*/ 166 w 504"/>
                <a:gd name="T53" fmla="*/ 18 h 651"/>
                <a:gd name="T54" fmla="*/ 182 w 504"/>
                <a:gd name="T55" fmla="*/ 32 h 651"/>
                <a:gd name="T56" fmla="*/ 196 w 504"/>
                <a:gd name="T57" fmla="*/ 48 h 651"/>
                <a:gd name="T58" fmla="*/ 486 w 504"/>
                <a:gd name="T59" fmla="*/ 486 h 651"/>
                <a:gd name="T60" fmla="*/ 486 w 504"/>
                <a:gd name="T61" fmla="*/ 486 h 651"/>
                <a:gd name="T62" fmla="*/ 496 w 504"/>
                <a:gd name="T63" fmla="*/ 506 h 651"/>
                <a:gd name="T64" fmla="*/ 502 w 504"/>
                <a:gd name="T65" fmla="*/ 526 h 651"/>
                <a:gd name="T66" fmla="*/ 504 w 504"/>
                <a:gd name="T67" fmla="*/ 546 h 651"/>
                <a:gd name="T68" fmla="*/ 502 w 504"/>
                <a:gd name="T69" fmla="*/ 566 h 651"/>
                <a:gd name="T70" fmla="*/ 496 w 504"/>
                <a:gd name="T71" fmla="*/ 586 h 651"/>
                <a:gd name="T72" fmla="*/ 486 w 504"/>
                <a:gd name="T73" fmla="*/ 604 h 651"/>
                <a:gd name="T74" fmla="*/ 472 w 504"/>
                <a:gd name="T75" fmla="*/ 620 h 651"/>
                <a:gd name="T76" fmla="*/ 456 w 504"/>
                <a:gd name="T77" fmla="*/ 634 h 651"/>
                <a:gd name="T78" fmla="*/ 456 w 504"/>
                <a:gd name="T79" fmla="*/ 634 h 651"/>
                <a:gd name="T80" fmla="*/ 442 w 504"/>
                <a:gd name="T81" fmla="*/ 641 h 651"/>
                <a:gd name="T82" fmla="*/ 428 w 504"/>
                <a:gd name="T83" fmla="*/ 647 h 651"/>
                <a:gd name="T84" fmla="*/ 412 w 504"/>
                <a:gd name="T85" fmla="*/ 649 h 651"/>
                <a:gd name="T86" fmla="*/ 398 w 504"/>
                <a:gd name="T87" fmla="*/ 651 h 651"/>
                <a:gd name="T88" fmla="*/ 398 w 504"/>
                <a:gd name="T89" fmla="*/ 651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04" h="651">
                  <a:moveTo>
                    <a:pt x="398" y="651"/>
                  </a:moveTo>
                  <a:lnTo>
                    <a:pt x="398" y="651"/>
                  </a:lnTo>
                  <a:lnTo>
                    <a:pt x="384" y="649"/>
                  </a:lnTo>
                  <a:lnTo>
                    <a:pt x="372" y="647"/>
                  </a:lnTo>
                  <a:lnTo>
                    <a:pt x="360" y="643"/>
                  </a:lnTo>
                  <a:lnTo>
                    <a:pt x="348" y="639"/>
                  </a:lnTo>
                  <a:lnTo>
                    <a:pt x="336" y="632"/>
                  </a:lnTo>
                  <a:lnTo>
                    <a:pt x="326" y="624"/>
                  </a:lnTo>
                  <a:lnTo>
                    <a:pt x="318" y="614"/>
                  </a:lnTo>
                  <a:lnTo>
                    <a:pt x="308" y="604"/>
                  </a:lnTo>
                  <a:lnTo>
                    <a:pt x="18" y="166"/>
                  </a:lnTo>
                  <a:lnTo>
                    <a:pt x="18" y="166"/>
                  </a:lnTo>
                  <a:lnTo>
                    <a:pt x="8" y="146"/>
                  </a:lnTo>
                  <a:lnTo>
                    <a:pt x="2" y="126"/>
                  </a:lnTo>
                  <a:lnTo>
                    <a:pt x="0" y="106"/>
                  </a:lnTo>
                  <a:lnTo>
                    <a:pt x="2" y="86"/>
                  </a:lnTo>
                  <a:lnTo>
                    <a:pt x="8" y="66"/>
                  </a:lnTo>
                  <a:lnTo>
                    <a:pt x="18" y="48"/>
                  </a:lnTo>
                  <a:lnTo>
                    <a:pt x="32" y="32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66" y="8"/>
                  </a:lnTo>
                  <a:lnTo>
                    <a:pt x="86" y="2"/>
                  </a:lnTo>
                  <a:lnTo>
                    <a:pt x="108" y="0"/>
                  </a:lnTo>
                  <a:lnTo>
                    <a:pt x="128" y="2"/>
                  </a:lnTo>
                  <a:lnTo>
                    <a:pt x="148" y="8"/>
                  </a:lnTo>
                  <a:lnTo>
                    <a:pt x="166" y="18"/>
                  </a:lnTo>
                  <a:lnTo>
                    <a:pt x="182" y="32"/>
                  </a:lnTo>
                  <a:lnTo>
                    <a:pt x="196" y="48"/>
                  </a:lnTo>
                  <a:lnTo>
                    <a:pt x="486" y="486"/>
                  </a:lnTo>
                  <a:lnTo>
                    <a:pt x="486" y="486"/>
                  </a:lnTo>
                  <a:lnTo>
                    <a:pt x="496" y="506"/>
                  </a:lnTo>
                  <a:lnTo>
                    <a:pt x="502" y="526"/>
                  </a:lnTo>
                  <a:lnTo>
                    <a:pt x="504" y="546"/>
                  </a:lnTo>
                  <a:lnTo>
                    <a:pt x="502" y="566"/>
                  </a:lnTo>
                  <a:lnTo>
                    <a:pt x="496" y="586"/>
                  </a:lnTo>
                  <a:lnTo>
                    <a:pt x="486" y="604"/>
                  </a:lnTo>
                  <a:lnTo>
                    <a:pt x="472" y="620"/>
                  </a:lnTo>
                  <a:lnTo>
                    <a:pt x="456" y="634"/>
                  </a:lnTo>
                  <a:lnTo>
                    <a:pt x="456" y="634"/>
                  </a:lnTo>
                  <a:lnTo>
                    <a:pt x="442" y="641"/>
                  </a:lnTo>
                  <a:lnTo>
                    <a:pt x="428" y="647"/>
                  </a:lnTo>
                  <a:lnTo>
                    <a:pt x="412" y="649"/>
                  </a:lnTo>
                  <a:lnTo>
                    <a:pt x="398" y="651"/>
                  </a:lnTo>
                  <a:lnTo>
                    <a:pt x="398" y="651"/>
                  </a:lnTo>
                  <a:close/>
                </a:path>
              </a:pathLst>
            </a:custGeom>
            <a:solidFill>
              <a:srgbClr val="289A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Freeform 13"/>
            <p:cNvSpPr>
              <a:spLocks noEditPoints="1"/>
            </p:cNvSpPr>
            <p:nvPr/>
          </p:nvSpPr>
          <p:spPr bwMode="auto">
            <a:xfrm>
              <a:off x="-4597402" y="5322891"/>
              <a:ext cx="3830639" cy="4676777"/>
            </a:xfrm>
            <a:custGeom>
              <a:avLst/>
              <a:gdLst>
                <a:gd name="T0" fmla="*/ 1022 w 2413"/>
                <a:gd name="T1" fmla="*/ 14 h 2946"/>
                <a:gd name="T2" fmla="*/ 738 w 2413"/>
                <a:gd name="T3" fmla="*/ 95 h 2946"/>
                <a:gd name="T4" fmla="*/ 486 w 2413"/>
                <a:gd name="T5" fmla="*/ 239 h 2946"/>
                <a:gd name="T6" fmla="*/ 276 w 2413"/>
                <a:gd name="T7" fmla="*/ 439 h 2946"/>
                <a:gd name="T8" fmla="*/ 120 w 2413"/>
                <a:gd name="T9" fmla="*/ 683 h 2946"/>
                <a:gd name="T10" fmla="*/ 26 w 2413"/>
                <a:gd name="T11" fmla="*/ 963 h 2946"/>
                <a:gd name="T12" fmla="*/ 0 w 2413"/>
                <a:gd name="T13" fmla="*/ 1205 h 2946"/>
                <a:gd name="T14" fmla="*/ 20 w 2413"/>
                <a:gd name="T15" fmla="*/ 1419 h 2946"/>
                <a:gd name="T16" fmla="*/ 76 w 2413"/>
                <a:gd name="T17" fmla="*/ 1625 h 2946"/>
                <a:gd name="T18" fmla="*/ 168 w 2413"/>
                <a:gd name="T19" fmla="*/ 1819 h 2946"/>
                <a:gd name="T20" fmla="*/ 328 w 2413"/>
                <a:gd name="T21" fmla="*/ 2031 h 2946"/>
                <a:gd name="T22" fmla="*/ 616 w 2413"/>
                <a:gd name="T23" fmla="*/ 2256 h 2946"/>
                <a:gd name="T24" fmla="*/ 630 w 2413"/>
                <a:gd name="T25" fmla="*/ 2742 h 2946"/>
                <a:gd name="T26" fmla="*/ 702 w 2413"/>
                <a:gd name="T27" fmla="*/ 2862 h 2946"/>
                <a:gd name="T28" fmla="*/ 820 w 2413"/>
                <a:gd name="T29" fmla="*/ 2932 h 2946"/>
                <a:gd name="T30" fmla="*/ 1539 w 2413"/>
                <a:gd name="T31" fmla="*/ 2946 h 2946"/>
                <a:gd name="T32" fmla="*/ 1677 w 2413"/>
                <a:gd name="T33" fmla="*/ 2910 h 2946"/>
                <a:gd name="T34" fmla="*/ 1779 w 2413"/>
                <a:gd name="T35" fmla="*/ 2818 h 2946"/>
                <a:gd name="T36" fmla="*/ 1827 w 2413"/>
                <a:gd name="T37" fmla="*/ 2686 h 2946"/>
                <a:gd name="T38" fmla="*/ 1895 w 2413"/>
                <a:gd name="T39" fmla="*/ 2194 h 2946"/>
                <a:gd name="T40" fmla="*/ 2045 w 2413"/>
                <a:gd name="T41" fmla="*/ 2073 h 2946"/>
                <a:gd name="T42" fmla="*/ 2173 w 2413"/>
                <a:gd name="T43" fmla="*/ 1929 h 2946"/>
                <a:gd name="T44" fmla="*/ 2275 w 2413"/>
                <a:gd name="T45" fmla="*/ 1767 h 2946"/>
                <a:gd name="T46" fmla="*/ 2351 w 2413"/>
                <a:gd name="T47" fmla="*/ 1589 h 2946"/>
                <a:gd name="T48" fmla="*/ 2397 w 2413"/>
                <a:gd name="T49" fmla="*/ 1401 h 2946"/>
                <a:gd name="T50" fmla="*/ 2413 w 2413"/>
                <a:gd name="T51" fmla="*/ 1205 h 2946"/>
                <a:gd name="T52" fmla="*/ 2389 w 2413"/>
                <a:gd name="T53" fmla="*/ 963 h 2946"/>
                <a:gd name="T54" fmla="*/ 2293 w 2413"/>
                <a:gd name="T55" fmla="*/ 683 h 2946"/>
                <a:gd name="T56" fmla="*/ 2137 w 2413"/>
                <a:gd name="T57" fmla="*/ 439 h 2946"/>
                <a:gd name="T58" fmla="*/ 1929 w 2413"/>
                <a:gd name="T59" fmla="*/ 239 h 2946"/>
                <a:gd name="T60" fmla="*/ 1677 w 2413"/>
                <a:gd name="T61" fmla="*/ 95 h 2946"/>
                <a:gd name="T62" fmla="*/ 1391 w 2413"/>
                <a:gd name="T63" fmla="*/ 14 h 2946"/>
                <a:gd name="T64" fmla="*/ 1655 w 2413"/>
                <a:gd name="T65" fmla="*/ 2063 h 2946"/>
                <a:gd name="T66" fmla="*/ 1607 w 2413"/>
                <a:gd name="T67" fmla="*/ 2107 h 2946"/>
                <a:gd name="T68" fmla="*/ 1591 w 2413"/>
                <a:gd name="T69" fmla="*/ 2264 h 2946"/>
                <a:gd name="T70" fmla="*/ 850 w 2413"/>
                <a:gd name="T71" fmla="*/ 2150 h 2946"/>
                <a:gd name="T72" fmla="*/ 802 w 2413"/>
                <a:gd name="T73" fmla="*/ 2085 h 2946"/>
                <a:gd name="T74" fmla="*/ 696 w 2413"/>
                <a:gd name="T75" fmla="*/ 2027 h 2946"/>
                <a:gd name="T76" fmla="*/ 512 w 2413"/>
                <a:gd name="T77" fmla="*/ 1879 h 2946"/>
                <a:gd name="T78" fmla="*/ 324 w 2413"/>
                <a:gd name="T79" fmla="*/ 1601 h 2946"/>
                <a:gd name="T80" fmla="*/ 248 w 2413"/>
                <a:gd name="T81" fmla="*/ 1343 h 2946"/>
                <a:gd name="T82" fmla="*/ 238 w 2413"/>
                <a:gd name="T83" fmla="*/ 1205 h 2946"/>
                <a:gd name="T84" fmla="*/ 270 w 2413"/>
                <a:gd name="T85" fmla="*/ 963 h 2946"/>
                <a:gd name="T86" fmla="*/ 356 w 2413"/>
                <a:gd name="T87" fmla="*/ 745 h 2946"/>
                <a:gd name="T88" fmla="*/ 490 w 2413"/>
                <a:gd name="T89" fmla="*/ 555 h 2946"/>
                <a:gd name="T90" fmla="*/ 666 w 2413"/>
                <a:gd name="T91" fmla="*/ 403 h 2946"/>
                <a:gd name="T92" fmla="*/ 874 w 2413"/>
                <a:gd name="T93" fmla="*/ 297 h 2946"/>
                <a:gd name="T94" fmla="*/ 1108 w 2413"/>
                <a:gd name="T95" fmla="*/ 243 h 2946"/>
                <a:gd name="T96" fmla="*/ 1307 w 2413"/>
                <a:gd name="T97" fmla="*/ 243 h 2946"/>
                <a:gd name="T98" fmla="*/ 1539 w 2413"/>
                <a:gd name="T99" fmla="*/ 297 h 2946"/>
                <a:gd name="T100" fmla="*/ 1747 w 2413"/>
                <a:gd name="T101" fmla="*/ 403 h 2946"/>
                <a:gd name="T102" fmla="*/ 1923 w 2413"/>
                <a:gd name="T103" fmla="*/ 555 h 2946"/>
                <a:gd name="T104" fmla="*/ 2057 w 2413"/>
                <a:gd name="T105" fmla="*/ 745 h 2946"/>
                <a:gd name="T106" fmla="*/ 2145 w 2413"/>
                <a:gd name="T107" fmla="*/ 963 h 2946"/>
                <a:gd name="T108" fmla="*/ 2175 w 2413"/>
                <a:gd name="T109" fmla="*/ 1205 h 2946"/>
                <a:gd name="T110" fmla="*/ 2139 w 2413"/>
                <a:gd name="T111" fmla="*/ 1469 h 2946"/>
                <a:gd name="T112" fmla="*/ 1999 w 2413"/>
                <a:gd name="T113" fmla="*/ 1761 h 2946"/>
                <a:gd name="T114" fmla="*/ 1769 w 2413"/>
                <a:gd name="T115" fmla="*/ 1993 h 2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13" h="2946">
                  <a:moveTo>
                    <a:pt x="1207" y="0"/>
                  </a:moveTo>
                  <a:lnTo>
                    <a:pt x="1207" y="0"/>
                  </a:lnTo>
                  <a:lnTo>
                    <a:pt x="1144" y="2"/>
                  </a:lnTo>
                  <a:lnTo>
                    <a:pt x="1084" y="6"/>
                  </a:lnTo>
                  <a:lnTo>
                    <a:pt x="1022" y="14"/>
                  </a:lnTo>
                  <a:lnTo>
                    <a:pt x="964" y="26"/>
                  </a:lnTo>
                  <a:lnTo>
                    <a:pt x="906" y="38"/>
                  </a:lnTo>
                  <a:lnTo>
                    <a:pt x="848" y="54"/>
                  </a:lnTo>
                  <a:lnTo>
                    <a:pt x="792" y="74"/>
                  </a:lnTo>
                  <a:lnTo>
                    <a:pt x="738" y="95"/>
                  </a:lnTo>
                  <a:lnTo>
                    <a:pt x="684" y="119"/>
                  </a:lnTo>
                  <a:lnTo>
                    <a:pt x="632" y="145"/>
                  </a:lnTo>
                  <a:lnTo>
                    <a:pt x="582" y="175"/>
                  </a:lnTo>
                  <a:lnTo>
                    <a:pt x="532" y="205"/>
                  </a:lnTo>
                  <a:lnTo>
                    <a:pt x="486" y="239"/>
                  </a:lnTo>
                  <a:lnTo>
                    <a:pt x="440" y="275"/>
                  </a:lnTo>
                  <a:lnTo>
                    <a:pt x="396" y="313"/>
                  </a:lnTo>
                  <a:lnTo>
                    <a:pt x="354" y="353"/>
                  </a:lnTo>
                  <a:lnTo>
                    <a:pt x="314" y="395"/>
                  </a:lnTo>
                  <a:lnTo>
                    <a:pt x="276" y="439"/>
                  </a:lnTo>
                  <a:lnTo>
                    <a:pt x="240" y="485"/>
                  </a:lnTo>
                  <a:lnTo>
                    <a:pt x="206" y="531"/>
                  </a:lnTo>
                  <a:lnTo>
                    <a:pt x="176" y="581"/>
                  </a:lnTo>
                  <a:lnTo>
                    <a:pt x="146" y="631"/>
                  </a:lnTo>
                  <a:lnTo>
                    <a:pt x="120" y="683"/>
                  </a:lnTo>
                  <a:lnTo>
                    <a:pt x="96" y="737"/>
                  </a:lnTo>
                  <a:lnTo>
                    <a:pt x="74" y="791"/>
                  </a:lnTo>
                  <a:lnTo>
                    <a:pt x="54" y="847"/>
                  </a:lnTo>
                  <a:lnTo>
                    <a:pt x="38" y="905"/>
                  </a:lnTo>
                  <a:lnTo>
                    <a:pt x="26" y="963"/>
                  </a:lnTo>
                  <a:lnTo>
                    <a:pt x="14" y="1021"/>
                  </a:lnTo>
                  <a:lnTo>
                    <a:pt x="6" y="1083"/>
                  </a:lnTo>
                  <a:lnTo>
                    <a:pt x="2" y="1143"/>
                  </a:lnTo>
                  <a:lnTo>
                    <a:pt x="0" y="1205"/>
                  </a:lnTo>
                  <a:lnTo>
                    <a:pt x="0" y="1205"/>
                  </a:lnTo>
                  <a:lnTo>
                    <a:pt x="2" y="1249"/>
                  </a:lnTo>
                  <a:lnTo>
                    <a:pt x="4" y="1291"/>
                  </a:lnTo>
                  <a:lnTo>
                    <a:pt x="8" y="1335"/>
                  </a:lnTo>
                  <a:lnTo>
                    <a:pt x="12" y="1377"/>
                  </a:lnTo>
                  <a:lnTo>
                    <a:pt x="20" y="1419"/>
                  </a:lnTo>
                  <a:lnTo>
                    <a:pt x="28" y="1461"/>
                  </a:lnTo>
                  <a:lnTo>
                    <a:pt x="38" y="1503"/>
                  </a:lnTo>
                  <a:lnTo>
                    <a:pt x="48" y="1545"/>
                  </a:lnTo>
                  <a:lnTo>
                    <a:pt x="62" y="1585"/>
                  </a:lnTo>
                  <a:lnTo>
                    <a:pt x="76" y="1625"/>
                  </a:lnTo>
                  <a:lnTo>
                    <a:pt x="92" y="1665"/>
                  </a:lnTo>
                  <a:lnTo>
                    <a:pt x="108" y="1705"/>
                  </a:lnTo>
                  <a:lnTo>
                    <a:pt x="126" y="1743"/>
                  </a:lnTo>
                  <a:lnTo>
                    <a:pt x="146" y="1781"/>
                  </a:lnTo>
                  <a:lnTo>
                    <a:pt x="168" y="1819"/>
                  </a:lnTo>
                  <a:lnTo>
                    <a:pt x="190" y="1855"/>
                  </a:lnTo>
                  <a:lnTo>
                    <a:pt x="190" y="1855"/>
                  </a:lnTo>
                  <a:lnTo>
                    <a:pt x="232" y="1917"/>
                  </a:lnTo>
                  <a:lnTo>
                    <a:pt x="278" y="1975"/>
                  </a:lnTo>
                  <a:lnTo>
                    <a:pt x="328" y="2031"/>
                  </a:lnTo>
                  <a:lnTo>
                    <a:pt x="380" y="2083"/>
                  </a:lnTo>
                  <a:lnTo>
                    <a:pt x="434" y="2131"/>
                  </a:lnTo>
                  <a:lnTo>
                    <a:pt x="492" y="2176"/>
                  </a:lnTo>
                  <a:lnTo>
                    <a:pt x="552" y="2218"/>
                  </a:lnTo>
                  <a:lnTo>
                    <a:pt x="616" y="2256"/>
                  </a:lnTo>
                  <a:lnTo>
                    <a:pt x="616" y="2656"/>
                  </a:lnTo>
                  <a:lnTo>
                    <a:pt x="616" y="2656"/>
                  </a:lnTo>
                  <a:lnTo>
                    <a:pt x="618" y="2686"/>
                  </a:lnTo>
                  <a:lnTo>
                    <a:pt x="622" y="2714"/>
                  </a:lnTo>
                  <a:lnTo>
                    <a:pt x="630" y="2742"/>
                  </a:lnTo>
                  <a:lnTo>
                    <a:pt x="638" y="2770"/>
                  </a:lnTo>
                  <a:lnTo>
                    <a:pt x="652" y="2794"/>
                  </a:lnTo>
                  <a:lnTo>
                    <a:pt x="666" y="2818"/>
                  </a:lnTo>
                  <a:lnTo>
                    <a:pt x="682" y="2840"/>
                  </a:lnTo>
                  <a:lnTo>
                    <a:pt x="702" y="2862"/>
                  </a:lnTo>
                  <a:lnTo>
                    <a:pt x="722" y="2880"/>
                  </a:lnTo>
                  <a:lnTo>
                    <a:pt x="744" y="2896"/>
                  </a:lnTo>
                  <a:lnTo>
                    <a:pt x="768" y="2910"/>
                  </a:lnTo>
                  <a:lnTo>
                    <a:pt x="794" y="2924"/>
                  </a:lnTo>
                  <a:lnTo>
                    <a:pt x="820" y="2932"/>
                  </a:lnTo>
                  <a:lnTo>
                    <a:pt x="848" y="2940"/>
                  </a:lnTo>
                  <a:lnTo>
                    <a:pt x="876" y="2944"/>
                  </a:lnTo>
                  <a:lnTo>
                    <a:pt x="906" y="2946"/>
                  </a:lnTo>
                  <a:lnTo>
                    <a:pt x="1539" y="2946"/>
                  </a:lnTo>
                  <a:lnTo>
                    <a:pt x="1539" y="2946"/>
                  </a:lnTo>
                  <a:lnTo>
                    <a:pt x="1569" y="2944"/>
                  </a:lnTo>
                  <a:lnTo>
                    <a:pt x="1597" y="2940"/>
                  </a:lnTo>
                  <a:lnTo>
                    <a:pt x="1625" y="2932"/>
                  </a:lnTo>
                  <a:lnTo>
                    <a:pt x="1651" y="2924"/>
                  </a:lnTo>
                  <a:lnTo>
                    <a:pt x="1677" y="2910"/>
                  </a:lnTo>
                  <a:lnTo>
                    <a:pt x="1701" y="2896"/>
                  </a:lnTo>
                  <a:lnTo>
                    <a:pt x="1723" y="2880"/>
                  </a:lnTo>
                  <a:lnTo>
                    <a:pt x="1743" y="2862"/>
                  </a:lnTo>
                  <a:lnTo>
                    <a:pt x="1763" y="2840"/>
                  </a:lnTo>
                  <a:lnTo>
                    <a:pt x="1779" y="2818"/>
                  </a:lnTo>
                  <a:lnTo>
                    <a:pt x="1793" y="2794"/>
                  </a:lnTo>
                  <a:lnTo>
                    <a:pt x="1805" y="2770"/>
                  </a:lnTo>
                  <a:lnTo>
                    <a:pt x="1815" y="2742"/>
                  </a:lnTo>
                  <a:lnTo>
                    <a:pt x="1823" y="2714"/>
                  </a:lnTo>
                  <a:lnTo>
                    <a:pt x="1827" y="2686"/>
                  </a:lnTo>
                  <a:lnTo>
                    <a:pt x="1829" y="2656"/>
                  </a:lnTo>
                  <a:lnTo>
                    <a:pt x="1829" y="2238"/>
                  </a:lnTo>
                  <a:lnTo>
                    <a:pt x="1829" y="2238"/>
                  </a:lnTo>
                  <a:lnTo>
                    <a:pt x="1863" y="2216"/>
                  </a:lnTo>
                  <a:lnTo>
                    <a:pt x="1895" y="2194"/>
                  </a:lnTo>
                  <a:lnTo>
                    <a:pt x="1927" y="2172"/>
                  </a:lnTo>
                  <a:lnTo>
                    <a:pt x="1957" y="2148"/>
                  </a:lnTo>
                  <a:lnTo>
                    <a:pt x="1987" y="2125"/>
                  </a:lnTo>
                  <a:lnTo>
                    <a:pt x="2017" y="2099"/>
                  </a:lnTo>
                  <a:lnTo>
                    <a:pt x="2045" y="2073"/>
                  </a:lnTo>
                  <a:lnTo>
                    <a:pt x="2073" y="2045"/>
                  </a:lnTo>
                  <a:lnTo>
                    <a:pt x="2099" y="2017"/>
                  </a:lnTo>
                  <a:lnTo>
                    <a:pt x="2125" y="1989"/>
                  </a:lnTo>
                  <a:lnTo>
                    <a:pt x="2149" y="1959"/>
                  </a:lnTo>
                  <a:lnTo>
                    <a:pt x="2173" y="1929"/>
                  </a:lnTo>
                  <a:lnTo>
                    <a:pt x="2195" y="1897"/>
                  </a:lnTo>
                  <a:lnTo>
                    <a:pt x="2217" y="1865"/>
                  </a:lnTo>
                  <a:lnTo>
                    <a:pt x="2237" y="1833"/>
                  </a:lnTo>
                  <a:lnTo>
                    <a:pt x="2257" y="1801"/>
                  </a:lnTo>
                  <a:lnTo>
                    <a:pt x="2275" y="1767"/>
                  </a:lnTo>
                  <a:lnTo>
                    <a:pt x="2293" y="1733"/>
                  </a:lnTo>
                  <a:lnTo>
                    <a:pt x="2309" y="1697"/>
                  </a:lnTo>
                  <a:lnTo>
                    <a:pt x="2323" y="1663"/>
                  </a:lnTo>
                  <a:lnTo>
                    <a:pt x="2337" y="1627"/>
                  </a:lnTo>
                  <a:lnTo>
                    <a:pt x="2351" y="1589"/>
                  </a:lnTo>
                  <a:lnTo>
                    <a:pt x="2363" y="1553"/>
                  </a:lnTo>
                  <a:lnTo>
                    <a:pt x="2373" y="1515"/>
                  </a:lnTo>
                  <a:lnTo>
                    <a:pt x="2381" y="1479"/>
                  </a:lnTo>
                  <a:lnTo>
                    <a:pt x="2391" y="1441"/>
                  </a:lnTo>
                  <a:lnTo>
                    <a:pt x="2397" y="1401"/>
                  </a:lnTo>
                  <a:lnTo>
                    <a:pt x="2403" y="1363"/>
                  </a:lnTo>
                  <a:lnTo>
                    <a:pt x="2407" y="1323"/>
                  </a:lnTo>
                  <a:lnTo>
                    <a:pt x="2411" y="1285"/>
                  </a:lnTo>
                  <a:lnTo>
                    <a:pt x="2413" y="1245"/>
                  </a:lnTo>
                  <a:lnTo>
                    <a:pt x="2413" y="1205"/>
                  </a:lnTo>
                  <a:lnTo>
                    <a:pt x="2413" y="1205"/>
                  </a:lnTo>
                  <a:lnTo>
                    <a:pt x="2411" y="1143"/>
                  </a:lnTo>
                  <a:lnTo>
                    <a:pt x="2407" y="1083"/>
                  </a:lnTo>
                  <a:lnTo>
                    <a:pt x="2399" y="1021"/>
                  </a:lnTo>
                  <a:lnTo>
                    <a:pt x="2389" y="963"/>
                  </a:lnTo>
                  <a:lnTo>
                    <a:pt x="2375" y="905"/>
                  </a:lnTo>
                  <a:lnTo>
                    <a:pt x="2359" y="847"/>
                  </a:lnTo>
                  <a:lnTo>
                    <a:pt x="2339" y="791"/>
                  </a:lnTo>
                  <a:lnTo>
                    <a:pt x="2319" y="737"/>
                  </a:lnTo>
                  <a:lnTo>
                    <a:pt x="2293" y="683"/>
                  </a:lnTo>
                  <a:lnTo>
                    <a:pt x="2267" y="631"/>
                  </a:lnTo>
                  <a:lnTo>
                    <a:pt x="2239" y="581"/>
                  </a:lnTo>
                  <a:lnTo>
                    <a:pt x="2207" y="531"/>
                  </a:lnTo>
                  <a:lnTo>
                    <a:pt x="2173" y="485"/>
                  </a:lnTo>
                  <a:lnTo>
                    <a:pt x="2137" y="439"/>
                  </a:lnTo>
                  <a:lnTo>
                    <a:pt x="2099" y="395"/>
                  </a:lnTo>
                  <a:lnTo>
                    <a:pt x="2059" y="353"/>
                  </a:lnTo>
                  <a:lnTo>
                    <a:pt x="2017" y="313"/>
                  </a:lnTo>
                  <a:lnTo>
                    <a:pt x="1973" y="275"/>
                  </a:lnTo>
                  <a:lnTo>
                    <a:pt x="1929" y="239"/>
                  </a:lnTo>
                  <a:lnTo>
                    <a:pt x="1881" y="205"/>
                  </a:lnTo>
                  <a:lnTo>
                    <a:pt x="1833" y="175"/>
                  </a:lnTo>
                  <a:lnTo>
                    <a:pt x="1781" y="145"/>
                  </a:lnTo>
                  <a:lnTo>
                    <a:pt x="1729" y="119"/>
                  </a:lnTo>
                  <a:lnTo>
                    <a:pt x="1677" y="95"/>
                  </a:lnTo>
                  <a:lnTo>
                    <a:pt x="1621" y="74"/>
                  </a:lnTo>
                  <a:lnTo>
                    <a:pt x="1565" y="54"/>
                  </a:lnTo>
                  <a:lnTo>
                    <a:pt x="1509" y="38"/>
                  </a:lnTo>
                  <a:lnTo>
                    <a:pt x="1449" y="26"/>
                  </a:lnTo>
                  <a:lnTo>
                    <a:pt x="1391" y="14"/>
                  </a:lnTo>
                  <a:lnTo>
                    <a:pt x="1331" y="6"/>
                  </a:lnTo>
                  <a:lnTo>
                    <a:pt x="1269" y="2"/>
                  </a:lnTo>
                  <a:lnTo>
                    <a:pt x="1207" y="0"/>
                  </a:lnTo>
                  <a:lnTo>
                    <a:pt x="1207" y="0"/>
                  </a:lnTo>
                  <a:close/>
                  <a:moveTo>
                    <a:pt x="1655" y="2063"/>
                  </a:moveTo>
                  <a:lnTo>
                    <a:pt x="1655" y="2063"/>
                  </a:lnTo>
                  <a:lnTo>
                    <a:pt x="1641" y="2071"/>
                  </a:lnTo>
                  <a:lnTo>
                    <a:pt x="1627" y="2083"/>
                  </a:lnTo>
                  <a:lnTo>
                    <a:pt x="1617" y="2095"/>
                  </a:lnTo>
                  <a:lnTo>
                    <a:pt x="1607" y="2107"/>
                  </a:lnTo>
                  <a:lnTo>
                    <a:pt x="1601" y="2121"/>
                  </a:lnTo>
                  <a:lnTo>
                    <a:pt x="1595" y="2137"/>
                  </a:lnTo>
                  <a:lnTo>
                    <a:pt x="1591" y="2152"/>
                  </a:lnTo>
                  <a:lnTo>
                    <a:pt x="1591" y="2168"/>
                  </a:lnTo>
                  <a:lnTo>
                    <a:pt x="1591" y="2264"/>
                  </a:lnTo>
                  <a:lnTo>
                    <a:pt x="854" y="2264"/>
                  </a:lnTo>
                  <a:lnTo>
                    <a:pt x="854" y="2184"/>
                  </a:lnTo>
                  <a:lnTo>
                    <a:pt x="854" y="2184"/>
                  </a:lnTo>
                  <a:lnTo>
                    <a:pt x="854" y="2166"/>
                  </a:lnTo>
                  <a:lnTo>
                    <a:pt x="850" y="2150"/>
                  </a:lnTo>
                  <a:lnTo>
                    <a:pt x="844" y="2135"/>
                  </a:lnTo>
                  <a:lnTo>
                    <a:pt x="836" y="2121"/>
                  </a:lnTo>
                  <a:lnTo>
                    <a:pt x="826" y="2107"/>
                  </a:lnTo>
                  <a:lnTo>
                    <a:pt x="814" y="2097"/>
                  </a:lnTo>
                  <a:lnTo>
                    <a:pt x="802" y="2085"/>
                  </a:lnTo>
                  <a:lnTo>
                    <a:pt x="788" y="2077"/>
                  </a:lnTo>
                  <a:lnTo>
                    <a:pt x="788" y="2077"/>
                  </a:lnTo>
                  <a:lnTo>
                    <a:pt x="756" y="2061"/>
                  </a:lnTo>
                  <a:lnTo>
                    <a:pt x="726" y="2045"/>
                  </a:lnTo>
                  <a:lnTo>
                    <a:pt x="696" y="2027"/>
                  </a:lnTo>
                  <a:lnTo>
                    <a:pt x="668" y="2009"/>
                  </a:lnTo>
                  <a:lnTo>
                    <a:pt x="640" y="1989"/>
                  </a:lnTo>
                  <a:lnTo>
                    <a:pt x="612" y="1969"/>
                  </a:lnTo>
                  <a:lnTo>
                    <a:pt x="560" y="1925"/>
                  </a:lnTo>
                  <a:lnTo>
                    <a:pt x="512" y="1879"/>
                  </a:lnTo>
                  <a:lnTo>
                    <a:pt x="468" y="1829"/>
                  </a:lnTo>
                  <a:lnTo>
                    <a:pt x="426" y="1775"/>
                  </a:lnTo>
                  <a:lnTo>
                    <a:pt x="388" y="1719"/>
                  </a:lnTo>
                  <a:lnTo>
                    <a:pt x="354" y="1661"/>
                  </a:lnTo>
                  <a:lnTo>
                    <a:pt x="324" y="1601"/>
                  </a:lnTo>
                  <a:lnTo>
                    <a:pt x="298" y="1539"/>
                  </a:lnTo>
                  <a:lnTo>
                    <a:pt x="278" y="1475"/>
                  </a:lnTo>
                  <a:lnTo>
                    <a:pt x="260" y="1409"/>
                  </a:lnTo>
                  <a:lnTo>
                    <a:pt x="254" y="1375"/>
                  </a:lnTo>
                  <a:lnTo>
                    <a:pt x="248" y="1343"/>
                  </a:lnTo>
                  <a:lnTo>
                    <a:pt x="244" y="1309"/>
                  </a:lnTo>
                  <a:lnTo>
                    <a:pt x="242" y="1275"/>
                  </a:lnTo>
                  <a:lnTo>
                    <a:pt x="240" y="1239"/>
                  </a:lnTo>
                  <a:lnTo>
                    <a:pt x="238" y="1205"/>
                  </a:lnTo>
                  <a:lnTo>
                    <a:pt x="238" y="1205"/>
                  </a:lnTo>
                  <a:lnTo>
                    <a:pt x="240" y="1155"/>
                  </a:lnTo>
                  <a:lnTo>
                    <a:pt x="244" y="1107"/>
                  </a:lnTo>
                  <a:lnTo>
                    <a:pt x="250" y="1059"/>
                  </a:lnTo>
                  <a:lnTo>
                    <a:pt x="258" y="1011"/>
                  </a:lnTo>
                  <a:lnTo>
                    <a:pt x="270" y="963"/>
                  </a:lnTo>
                  <a:lnTo>
                    <a:pt x="282" y="917"/>
                  </a:lnTo>
                  <a:lnTo>
                    <a:pt x="298" y="873"/>
                  </a:lnTo>
                  <a:lnTo>
                    <a:pt x="316" y="829"/>
                  </a:lnTo>
                  <a:lnTo>
                    <a:pt x="334" y="787"/>
                  </a:lnTo>
                  <a:lnTo>
                    <a:pt x="356" y="745"/>
                  </a:lnTo>
                  <a:lnTo>
                    <a:pt x="380" y="703"/>
                  </a:lnTo>
                  <a:lnTo>
                    <a:pt x="404" y="665"/>
                  </a:lnTo>
                  <a:lnTo>
                    <a:pt x="432" y="627"/>
                  </a:lnTo>
                  <a:lnTo>
                    <a:pt x="460" y="591"/>
                  </a:lnTo>
                  <a:lnTo>
                    <a:pt x="490" y="555"/>
                  </a:lnTo>
                  <a:lnTo>
                    <a:pt x="522" y="521"/>
                  </a:lnTo>
                  <a:lnTo>
                    <a:pt x="556" y="489"/>
                  </a:lnTo>
                  <a:lnTo>
                    <a:pt x="592" y="459"/>
                  </a:lnTo>
                  <a:lnTo>
                    <a:pt x="628" y="431"/>
                  </a:lnTo>
                  <a:lnTo>
                    <a:pt x="666" y="403"/>
                  </a:lnTo>
                  <a:lnTo>
                    <a:pt x="706" y="379"/>
                  </a:lnTo>
                  <a:lnTo>
                    <a:pt x="746" y="355"/>
                  </a:lnTo>
                  <a:lnTo>
                    <a:pt x="788" y="333"/>
                  </a:lnTo>
                  <a:lnTo>
                    <a:pt x="830" y="313"/>
                  </a:lnTo>
                  <a:lnTo>
                    <a:pt x="874" y="297"/>
                  </a:lnTo>
                  <a:lnTo>
                    <a:pt x="918" y="281"/>
                  </a:lnTo>
                  <a:lnTo>
                    <a:pt x="964" y="269"/>
                  </a:lnTo>
                  <a:lnTo>
                    <a:pt x="1012" y="257"/>
                  </a:lnTo>
                  <a:lnTo>
                    <a:pt x="1060" y="249"/>
                  </a:lnTo>
                  <a:lnTo>
                    <a:pt x="1108" y="243"/>
                  </a:lnTo>
                  <a:lnTo>
                    <a:pt x="1156" y="239"/>
                  </a:lnTo>
                  <a:lnTo>
                    <a:pt x="1207" y="237"/>
                  </a:lnTo>
                  <a:lnTo>
                    <a:pt x="1207" y="237"/>
                  </a:lnTo>
                  <a:lnTo>
                    <a:pt x="1257" y="239"/>
                  </a:lnTo>
                  <a:lnTo>
                    <a:pt x="1307" y="243"/>
                  </a:lnTo>
                  <a:lnTo>
                    <a:pt x="1355" y="249"/>
                  </a:lnTo>
                  <a:lnTo>
                    <a:pt x="1401" y="257"/>
                  </a:lnTo>
                  <a:lnTo>
                    <a:pt x="1449" y="269"/>
                  </a:lnTo>
                  <a:lnTo>
                    <a:pt x="1495" y="281"/>
                  </a:lnTo>
                  <a:lnTo>
                    <a:pt x="1539" y="297"/>
                  </a:lnTo>
                  <a:lnTo>
                    <a:pt x="1583" y="313"/>
                  </a:lnTo>
                  <a:lnTo>
                    <a:pt x="1627" y="333"/>
                  </a:lnTo>
                  <a:lnTo>
                    <a:pt x="1669" y="355"/>
                  </a:lnTo>
                  <a:lnTo>
                    <a:pt x="1709" y="379"/>
                  </a:lnTo>
                  <a:lnTo>
                    <a:pt x="1747" y="403"/>
                  </a:lnTo>
                  <a:lnTo>
                    <a:pt x="1785" y="431"/>
                  </a:lnTo>
                  <a:lnTo>
                    <a:pt x="1823" y="459"/>
                  </a:lnTo>
                  <a:lnTo>
                    <a:pt x="1857" y="489"/>
                  </a:lnTo>
                  <a:lnTo>
                    <a:pt x="1891" y="521"/>
                  </a:lnTo>
                  <a:lnTo>
                    <a:pt x="1923" y="555"/>
                  </a:lnTo>
                  <a:lnTo>
                    <a:pt x="1953" y="591"/>
                  </a:lnTo>
                  <a:lnTo>
                    <a:pt x="1983" y="627"/>
                  </a:lnTo>
                  <a:lnTo>
                    <a:pt x="2009" y="665"/>
                  </a:lnTo>
                  <a:lnTo>
                    <a:pt x="2035" y="703"/>
                  </a:lnTo>
                  <a:lnTo>
                    <a:pt x="2057" y="745"/>
                  </a:lnTo>
                  <a:lnTo>
                    <a:pt x="2079" y="787"/>
                  </a:lnTo>
                  <a:lnTo>
                    <a:pt x="2099" y="829"/>
                  </a:lnTo>
                  <a:lnTo>
                    <a:pt x="2115" y="873"/>
                  </a:lnTo>
                  <a:lnTo>
                    <a:pt x="2131" y="917"/>
                  </a:lnTo>
                  <a:lnTo>
                    <a:pt x="2145" y="963"/>
                  </a:lnTo>
                  <a:lnTo>
                    <a:pt x="2155" y="1011"/>
                  </a:lnTo>
                  <a:lnTo>
                    <a:pt x="2163" y="1059"/>
                  </a:lnTo>
                  <a:lnTo>
                    <a:pt x="2169" y="1107"/>
                  </a:lnTo>
                  <a:lnTo>
                    <a:pt x="2173" y="1155"/>
                  </a:lnTo>
                  <a:lnTo>
                    <a:pt x="2175" y="1205"/>
                  </a:lnTo>
                  <a:lnTo>
                    <a:pt x="2175" y="1205"/>
                  </a:lnTo>
                  <a:lnTo>
                    <a:pt x="2173" y="1273"/>
                  </a:lnTo>
                  <a:lnTo>
                    <a:pt x="2165" y="1339"/>
                  </a:lnTo>
                  <a:lnTo>
                    <a:pt x="2155" y="1405"/>
                  </a:lnTo>
                  <a:lnTo>
                    <a:pt x="2139" y="1469"/>
                  </a:lnTo>
                  <a:lnTo>
                    <a:pt x="2119" y="1531"/>
                  </a:lnTo>
                  <a:lnTo>
                    <a:pt x="2095" y="1591"/>
                  </a:lnTo>
                  <a:lnTo>
                    <a:pt x="2067" y="1651"/>
                  </a:lnTo>
                  <a:lnTo>
                    <a:pt x="2035" y="1707"/>
                  </a:lnTo>
                  <a:lnTo>
                    <a:pt x="1999" y="1761"/>
                  </a:lnTo>
                  <a:lnTo>
                    <a:pt x="1959" y="1813"/>
                  </a:lnTo>
                  <a:lnTo>
                    <a:pt x="1917" y="1863"/>
                  </a:lnTo>
                  <a:lnTo>
                    <a:pt x="1871" y="1909"/>
                  </a:lnTo>
                  <a:lnTo>
                    <a:pt x="1821" y="1953"/>
                  </a:lnTo>
                  <a:lnTo>
                    <a:pt x="1769" y="1993"/>
                  </a:lnTo>
                  <a:lnTo>
                    <a:pt x="1713" y="2029"/>
                  </a:lnTo>
                  <a:lnTo>
                    <a:pt x="1655" y="2063"/>
                  </a:lnTo>
                  <a:lnTo>
                    <a:pt x="1655" y="2063"/>
                  </a:lnTo>
                  <a:close/>
                </a:path>
              </a:pathLst>
            </a:custGeom>
            <a:solidFill>
              <a:srgbClr val="289A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Freeform 14"/>
            <p:cNvSpPr/>
            <p:nvPr/>
          </p:nvSpPr>
          <p:spPr bwMode="auto">
            <a:xfrm>
              <a:off x="-3851278" y="6019801"/>
              <a:ext cx="2449514" cy="2447927"/>
            </a:xfrm>
            <a:custGeom>
              <a:avLst/>
              <a:gdLst>
                <a:gd name="T0" fmla="*/ 1541 w 1543"/>
                <a:gd name="T1" fmla="*/ 812 h 1542"/>
                <a:gd name="T2" fmla="*/ 1527 w 1543"/>
                <a:gd name="T3" fmla="*/ 926 h 1542"/>
                <a:gd name="T4" fmla="*/ 1495 w 1543"/>
                <a:gd name="T5" fmla="*/ 1036 h 1542"/>
                <a:gd name="T6" fmla="*/ 1449 w 1543"/>
                <a:gd name="T7" fmla="*/ 1138 h 1542"/>
                <a:gd name="T8" fmla="*/ 1389 w 1543"/>
                <a:gd name="T9" fmla="*/ 1232 h 1542"/>
                <a:gd name="T10" fmla="*/ 1317 w 1543"/>
                <a:gd name="T11" fmla="*/ 1316 h 1542"/>
                <a:gd name="T12" fmla="*/ 1233 w 1543"/>
                <a:gd name="T13" fmla="*/ 1390 h 1542"/>
                <a:gd name="T14" fmla="*/ 1139 w 1543"/>
                <a:gd name="T15" fmla="*/ 1450 h 1542"/>
                <a:gd name="T16" fmla="*/ 1037 w 1543"/>
                <a:gd name="T17" fmla="*/ 1496 h 1542"/>
                <a:gd name="T18" fmla="*/ 927 w 1543"/>
                <a:gd name="T19" fmla="*/ 1526 h 1542"/>
                <a:gd name="T20" fmla="*/ 811 w 1543"/>
                <a:gd name="T21" fmla="*/ 1542 h 1542"/>
                <a:gd name="T22" fmla="*/ 731 w 1543"/>
                <a:gd name="T23" fmla="*/ 1542 h 1542"/>
                <a:gd name="T24" fmla="*/ 614 w 1543"/>
                <a:gd name="T25" fmla="*/ 1526 h 1542"/>
                <a:gd name="T26" fmla="*/ 504 w 1543"/>
                <a:gd name="T27" fmla="*/ 1496 h 1542"/>
                <a:gd name="T28" fmla="*/ 402 w 1543"/>
                <a:gd name="T29" fmla="*/ 1450 h 1542"/>
                <a:gd name="T30" fmla="*/ 308 w 1543"/>
                <a:gd name="T31" fmla="*/ 1390 h 1542"/>
                <a:gd name="T32" fmla="*/ 224 w 1543"/>
                <a:gd name="T33" fmla="*/ 1316 h 1542"/>
                <a:gd name="T34" fmla="*/ 152 w 1543"/>
                <a:gd name="T35" fmla="*/ 1232 h 1542"/>
                <a:gd name="T36" fmla="*/ 92 w 1543"/>
                <a:gd name="T37" fmla="*/ 1138 h 1542"/>
                <a:gd name="T38" fmla="*/ 46 w 1543"/>
                <a:gd name="T39" fmla="*/ 1036 h 1542"/>
                <a:gd name="T40" fmla="*/ 14 w 1543"/>
                <a:gd name="T41" fmla="*/ 926 h 1542"/>
                <a:gd name="T42" fmla="*/ 0 w 1543"/>
                <a:gd name="T43" fmla="*/ 812 h 1542"/>
                <a:gd name="T44" fmla="*/ 0 w 1543"/>
                <a:gd name="T45" fmla="*/ 732 h 1542"/>
                <a:gd name="T46" fmla="*/ 14 w 1543"/>
                <a:gd name="T47" fmla="*/ 616 h 1542"/>
                <a:gd name="T48" fmla="*/ 46 w 1543"/>
                <a:gd name="T49" fmla="*/ 506 h 1542"/>
                <a:gd name="T50" fmla="*/ 92 w 1543"/>
                <a:gd name="T51" fmla="*/ 404 h 1542"/>
                <a:gd name="T52" fmla="*/ 152 w 1543"/>
                <a:gd name="T53" fmla="*/ 310 h 1542"/>
                <a:gd name="T54" fmla="*/ 224 w 1543"/>
                <a:gd name="T55" fmla="*/ 226 h 1542"/>
                <a:gd name="T56" fmla="*/ 308 w 1543"/>
                <a:gd name="T57" fmla="*/ 154 h 1542"/>
                <a:gd name="T58" fmla="*/ 402 w 1543"/>
                <a:gd name="T59" fmla="*/ 94 h 1542"/>
                <a:gd name="T60" fmla="*/ 504 w 1543"/>
                <a:gd name="T61" fmla="*/ 48 h 1542"/>
                <a:gd name="T62" fmla="*/ 614 w 1543"/>
                <a:gd name="T63" fmla="*/ 16 h 1542"/>
                <a:gd name="T64" fmla="*/ 731 w 1543"/>
                <a:gd name="T65" fmla="*/ 2 h 1542"/>
                <a:gd name="T66" fmla="*/ 811 w 1543"/>
                <a:gd name="T67" fmla="*/ 2 h 1542"/>
                <a:gd name="T68" fmla="*/ 927 w 1543"/>
                <a:gd name="T69" fmla="*/ 16 h 1542"/>
                <a:gd name="T70" fmla="*/ 1037 w 1543"/>
                <a:gd name="T71" fmla="*/ 48 h 1542"/>
                <a:gd name="T72" fmla="*/ 1139 w 1543"/>
                <a:gd name="T73" fmla="*/ 94 h 1542"/>
                <a:gd name="T74" fmla="*/ 1233 w 1543"/>
                <a:gd name="T75" fmla="*/ 154 h 1542"/>
                <a:gd name="T76" fmla="*/ 1317 w 1543"/>
                <a:gd name="T77" fmla="*/ 226 h 1542"/>
                <a:gd name="T78" fmla="*/ 1389 w 1543"/>
                <a:gd name="T79" fmla="*/ 310 h 1542"/>
                <a:gd name="T80" fmla="*/ 1449 w 1543"/>
                <a:gd name="T81" fmla="*/ 404 h 1542"/>
                <a:gd name="T82" fmla="*/ 1495 w 1543"/>
                <a:gd name="T83" fmla="*/ 506 h 1542"/>
                <a:gd name="T84" fmla="*/ 1527 w 1543"/>
                <a:gd name="T85" fmla="*/ 616 h 1542"/>
                <a:gd name="T86" fmla="*/ 1541 w 1543"/>
                <a:gd name="T87" fmla="*/ 732 h 1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43" h="1542">
                  <a:moveTo>
                    <a:pt x="1543" y="772"/>
                  </a:moveTo>
                  <a:lnTo>
                    <a:pt x="1543" y="772"/>
                  </a:lnTo>
                  <a:lnTo>
                    <a:pt x="1541" y="812"/>
                  </a:lnTo>
                  <a:lnTo>
                    <a:pt x="1539" y="850"/>
                  </a:lnTo>
                  <a:lnTo>
                    <a:pt x="1533" y="888"/>
                  </a:lnTo>
                  <a:lnTo>
                    <a:pt x="1527" y="926"/>
                  </a:lnTo>
                  <a:lnTo>
                    <a:pt x="1517" y="964"/>
                  </a:lnTo>
                  <a:lnTo>
                    <a:pt x="1507" y="1000"/>
                  </a:lnTo>
                  <a:lnTo>
                    <a:pt x="1495" y="1036"/>
                  </a:lnTo>
                  <a:lnTo>
                    <a:pt x="1481" y="1072"/>
                  </a:lnTo>
                  <a:lnTo>
                    <a:pt x="1467" y="1106"/>
                  </a:lnTo>
                  <a:lnTo>
                    <a:pt x="1449" y="1138"/>
                  </a:lnTo>
                  <a:lnTo>
                    <a:pt x="1431" y="1172"/>
                  </a:lnTo>
                  <a:lnTo>
                    <a:pt x="1411" y="1202"/>
                  </a:lnTo>
                  <a:lnTo>
                    <a:pt x="1389" y="1232"/>
                  </a:lnTo>
                  <a:lnTo>
                    <a:pt x="1365" y="1262"/>
                  </a:lnTo>
                  <a:lnTo>
                    <a:pt x="1341" y="1290"/>
                  </a:lnTo>
                  <a:lnTo>
                    <a:pt x="1317" y="1316"/>
                  </a:lnTo>
                  <a:lnTo>
                    <a:pt x="1289" y="1342"/>
                  </a:lnTo>
                  <a:lnTo>
                    <a:pt x="1261" y="1366"/>
                  </a:lnTo>
                  <a:lnTo>
                    <a:pt x="1233" y="1390"/>
                  </a:lnTo>
                  <a:lnTo>
                    <a:pt x="1203" y="1410"/>
                  </a:lnTo>
                  <a:lnTo>
                    <a:pt x="1171" y="1430"/>
                  </a:lnTo>
                  <a:lnTo>
                    <a:pt x="1139" y="1450"/>
                  </a:lnTo>
                  <a:lnTo>
                    <a:pt x="1105" y="1466"/>
                  </a:lnTo>
                  <a:lnTo>
                    <a:pt x="1071" y="1482"/>
                  </a:lnTo>
                  <a:lnTo>
                    <a:pt x="1037" y="1496"/>
                  </a:lnTo>
                  <a:lnTo>
                    <a:pt x="1001" y="1508"/>
                  </a:lnTo>
                  <a:lnTo>
                    <a:pt x="963" y="1518"/>
                  </a:lnTo>
                  <a:lnTo>
                    <a:pt x="927" y="1526"/>
                  </a:lnTo>
                  <a:lnTo>
                    <a:pt x="889" y="1534"/>
                  </a:lnTo>
                  <a:lnTo>
                    <a:pt x="849" y="1538"/>
                  </a:lnTo>
                  <a:lnTo>
                    <a:pt x="811" y="1542"/>
                  </a:lnTo>
                  <a:lnTo>
                    <a:pt x="771" y="1542"/>
                  </a:lnTo>
                  <a:lnTo>
                    <a:pt x="771" y="1542"/>
                  </a:lnTo>
                  <a:lnTo>
                    <a:pt x="731" y="1542"/>
                  </a:lnTo>
                  <a:lnTo>
                    <a:pt x="692" y="1538"/>
                  </a:lnTo>
                  <a:lnTo>
                    <a:pt x="652" y="1534"/>
                  </a:lnTo>
                  <a:lnTo>
                    <a:pt x="614" y="1526"/>
                  </a:lnTo>
                  <a:lnTo>
                    <a:pt x="578" y="1518"/>
                  </a:lnTo>
                  <a:lnTo>
                    <a:pt x="540" y="1508"/>
                  </a:lnTo>
                  <a:lnTo>
                    <a:pt x="504" y="1496"/>
                  </a:lnTo>
                  <a:lnTo>
                    <a:pt x="470" y="1482"/>
                  </a:lnTo>
                  <a:lnTo>
                    <a:pt x="436" y="1466"/>
                  </a:lnTo>
                  <a:lnTo>
                    <a:pt x="402" y="1450"/>
                  </a:lnTo>
                  <a:lnTo>
                    <a:pt x="370" y="1430"/>
                  </a:lnTo>
                  <a:lnTo>
                    <a:pt x="338" y="1410"/>
                  </a:lnTo>
                  <a:lnTo>
                    <a:pt x="308" y="1390"/>
                  </a:lnTo>
                  <a:lnTo>
                    <a:pt x="280" y="1366"/>
                  </a:lnTo>
                  <a:lnTo>
                    <a:pt x="252" y="1342"/>
                  </a:lnTo>
                  <a:lnTo>
                    <a:pt x="224" y="1316"/>
                  </a:lnTo>
                  <a:lnTo>
                    <a:pt x="200" y="1290"/>
                  </a:lnTo>
                  <a:lnTo>
                    <a:pt x="176" y="1262"/>
                  </a:lnTo>
                  <a:lnTo>
                    <a:pt x="152" y="1232"/>
                  </a:lnTo>
                  <a:lnTo>
                    <a:pt x="130" y="1202"/>
                  </a:lnTo>
                  <a:lnTo>
                    <a:pt x="110" y="1172"/>
                  </a:lnTo>
                  <a:lnTo>
                    <a:pt x="92" y="1138"/>
                  </a:lnTo>
                  <a:lnTo>
                    <a:pt x="76" y="1106"/>
                  </a:lnTo>
                  <a:lnTo>
                    <a:pt x="60" y="1072"/>
                  </a:lnTo>
                  <a:lnTo>
                    <a:pt x="46" y="1036"/>
                  </a:lnTo>
                  <a:lnTo>
                    <a:pt x="34" y="1000"/>
                  </a:lnTo>
                  <a:lnTo>
                    <a:pt x="24" y="964"/>
                  </a:lnTo>
                  <a:lnTo>
                    <a:pt x="14" y="926"/>
                  </a:lnTo>
                  <a:lnTo>
                    <a:pt x="8" y="888"/>
                  </a:lnTo>
                  <a:lnTo>
                    <a:pt x="4" y="850"/>
                  </a:lnTo>
                  <a:lnTo>
                    <a:pt x="0" y="812"/>
                  </a:lnTo>
                  <a:lnTo>
                    <a:pt x="0" y="772"/>
                  </a:lnTo>
                  <a:lnTo>
                    <a:pt x="0" y="772"/>
                  </a:lnTo>
                  <a:lnTo>
                    <a:pt x="0" y="732"/>
                  </a:lnTo>
                  <a:lnTo>
                    <a:pt x="4" y="692"/>
                  </a:lnTo>
                  <a:lnTo>
                    <a:pt x="8" y="654"/>
                  </a:lnTo>
                  <a:lnTo>
                    <a:pt x="14" y="616"/>
                  </a:lnTo>
                  <a:lnTo>
                    <a:pt x="24" y="578"/>
                  </a:lnTo>
                  <a:lnTo>
                    <a:pt x="34" y="542"/>
                  </a:lnTo>
                  <a:lnTo>
                    <a:pt x="46" y="506"/>
                  </a:lnTo>
                  <a:lnTo>
                    <a:pt x="60" y="472"/>
                  </a:lnTo>
                  <a:lnTo>
                    <a:pt x="76" y="438"/>
                  </a:lnTo>
                  <a:lnTo>
                    <a:pt x="92" y="404"/>
                  </a:lnTo>
                  <a:lnTo>
                    <a:pt x="110" y="372"/>
                  </a:lnTo>
                  <a:lnTo>
                    <a:pt x="130" y="340"/>
                  </a:lnTo>
                  <a:lnTo>
                    <a:pt x="152" y="310"/>
                  </a:lnTo>
                  <a:lnTo>
                    <a:pt x="176" y="280"/>
                  </a:lnTo>
                  <a:lnTo>
                    <a:pt x="200" y="252"/>
                  </a:lnTo>
                  <a:lnTo>
                    <a:pt x="224" y="226"/>
                  </a:lnTo>
                  <a:lnTo>
                    <a:pt x="252" y="200"/>
                  </a:lnTo>
                  <a:lnTo>
                    <a:pt x="280" y="176"/>
                  </a:lnTo>
                  <a:lnTo>
                    <a:pt x="308" y="154"/>
                  </a:lnTo>
                  <a:lnTo>
                    <a:pt x="338" y="132"/>
                  </a:lnTo>
                  <a:lnTo>
                    <a:pt x="370" y="112"/>
                  </a:lnTo>
                  <a:lnTo>
                    <a:pt x="402" y="94"/>
                  </a:lnTo>
                  <a:lnTo>
                    <a:pt x="436" y="76"/>
                  </a:lnTo>
                  <a:lnTo>
                    <a:pt x="470" y="60"/>
                  </a:lnTo>
                  <a:lnTo>
                    <a:pt x="504" y="48"/>
                  </a:lnTo>
                  <a:lnTo>
                    <a:pt x="540" y="36"/>
                  </a:lnTo>
                  <a:lnTo>
                    <a:pt x="578" y="24"/>
                  </a:lnTo>
                  <a:lnTo>
                    <a:pt x="614" y="16"/>
                  </a:lnTo>
                  <a:lnTo>
                    <a:pt x="652" y="10"/>
                  </a:lnTo>
                  <a:lnTo>
                    <a:pt x="692" y="4"/>
                  </a:lnTo>
                  <a:lnTo>
                    <a:pt x="731" y="2"/>
                  </a:lnTo>
                  <a:lnTo>
                    <a:pt x="771" y="0"/>
                  </a:lnTo>
                  <a:lnTo>
                    <a:pt x="771" y="0"/>
                  </a:lnTo>
                  <a:lnTo>
                    <a:pt x="811" y="2"/>
                  </a:lnTo>
                  <a:lnTo>
                    <a:pt x="849" y="4"/>
                  </a:lnTo>
                  <a:lnTo>
                    <a:pt x="889" y="10"/>
                  </a:lnTo>
                  <a:lnTo>
                    <a:pt x="927" y="16"/>
                  </a:lnTo>
                  <a:lnTo>
                    <a:pt x="963" y="24"/>
                  </a:lnTo>
                  <a:lnTo>
                    <a:pt x="1001" y="36"/>
                  </a:lnTo>
                  <a:lnTo>
                    <a:pt x="1037" y="48"/>
                  </a:lnTo>
                  <a:lnTo>
                    <a:pt x="1071" y="60"/>
                  </a:lnTo>
                  <a:lnTo>
                    <a:pt x="1105" y="76"/>
                  </a:lnTo>
                  <a:lnTo>
                    <a:pt x="1139" y="94"/>
                  </a:lnTo>
                  <a:lnTo>
                    <a:pt x="1171" y="112"/>
                  </a:lnTo>
                  <a:lnTo>
                    <a:pt x="1203" y="132"/>
                  </a:lnTo>
                  <a:lnTo>
                    <a:pt x="1233" y="154"/>
                  </a:lnTo>
                  <a:lnTo>
                    <a:pt x="1261" y="176"/>
                  </a:lnTo>
                  <a:lnTo>
                    <a:pt x="1289" y="200"/>
                  </a:lnTo>
                  <a:lnTo>
                    <a:pt x="1317" y="226"/>
                  </a:lnTo>
                  <a:lnTo>
                    <a:pt x="1341" y="252"/>
                  </a:lnTo>
                  <a:lnTo>
                    <a:pt x="1365" y="280"/>
                  </a:lnTo>
                  <a:lnTo>
                    <a:pt x="1389" y="310"/>
                  </a:lnTo>
                  <a:lnTo>
                    <a:pt x="1411" y="340"/>
                  </a:lnTo>
                  <a:lnTo>
                    <a:pt x="1431" y="372"/>
                  </a:lnTo>
                  <a:lnTo>
                    <a:pt x="1449" y="404"/>
                  </a:lnTo>
                  <a:lnTo>
                    <a:pt x="1467" y="438"/>
                  </a:lnTo>
                  <a:lnTo>
                    <a:pt x="1481" y="472"/>
                  </a:lnTo>
                  <a:lnTo>
                    <a:pt x="1495" y="506"/>
                  </a:lnTo>
                  <a:lnTo>
                    <a:pt x="1507" y="542"/>
                  </a:lnTo>
                  <a:lnTo>
                    <a:pt x="1517" y="578"/>
                  </a:lnTo>
                  <a:lnTo>
                    <a:pt x="1527" y="616"/>
                  </a:lnTo>
                  <a:lnTo>
                    <a:pt x="1533" y="654"/>
                  </a:lnTo>
                  <a:lnTo>
                    <a:pt x="1539" y="692"/>
                  </a:lnTo>
                  <a:lnTo>
                    <a:pt x="1541" y="732"/>
                  </a:lnTo>
                  <a:lnTo>
                    <a:pt x="1543" y="772"/>
                  </a:lnTo>
                  <a:lnTo>
                    <a:pt x="1543" y="772"/>
                  </a:lnTo>
                  <a:close/>
                </a:path>
              </a:pathLst>
            </a:custGeom>
            <a:solidFill>
              <a:srgbClr val="74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Freeform 15"/>
            <p:cNvSpPr/>
            <p:nvPr/>
          </p:nvSpPr>
          <p:spPr bwMode="auto">
            <a:xfrm>
              <a:off x="-3609977" y="6264276"/>
              <a:ext cx="1963739" cy="1958977"/>
            </a:xfrm>
            <a:custGeom>
              <a:avLst/>
              <a:gdLst>
                <a:gd name="T0" fmla="*/ 1235 w 1237"/>
                <a:gd name="T1" fmla="*/ 650 h 1234"/>
                <a:gd name="T2" fmla="*/ 1225 w 1237"/>
                <a:gd name="T3" fmla="*/ 742 h 1234"/>
                <a:gd name="T4" fmla="*/ 1199 w 1237"/>
                <a:gd name="T5" fmla="*/ 830 h 1234"/>
                <a:gd name="T6" fmla="*/ 1163 w 1237"/>
                <a:gd name="T7" fmla="*/ 912 h 1234"/>
                <a:gd name="T8" fmla="*/ 1113 w 1237"/>
                <a:gd name="T9" fmla="*/ 986 h 1234"/>
                <a:gd name="T10" fmla="*/ 1055 w 1237"/>
                <a:gd name="T11" fmla="*/ 1054 h 1234"/>
                <a:gd name="T12" fmla="*/ 989 w 1237"/>
                <a:gd name="T13" fmla="*/ 1112 h 1234"/>
                <a:gd name="T14" fmla="*/ 913 w 1237"/>
                <a:gd name="T15" fmla="*/ 1160 h 1234"/>
                <a:gd name="T16" fmla="*/ 831 w 1237"/>
                <a:gd name="T17" fmla="*/ 1198 h 1234"/>
                <a:gd name="T18" fmla="*/ 743 w 1237"/>
                <a:gd name="T19" fmla="*/ 1222 h 1234"/>
                <a:gd name="T20" fmla="*/ 651 w 1237"/>
                <a:gd name="T21" fmla="*/ 1234 h 1234"/>
                <a:gd name="T22" fmla="*/ 587 w 1237"/>
                <a:gd name="T23" fmla="*/ 1234 h 1234"/>
                <a:gd name="T24" fmla="*/ 494 w 1237"/>
                <a:gd name="T25" fmla="*/ 1222 h 1234"/>
                <a:gd name="T26" fmla="*/ 406 w 1237"/>
                <a:gd name="T27" fmla="*/ 1198 h 1234"/>
                <a:gd name="T28" fmla="*/ 324 w 1237"/>
                <a:gd name="T29" fmla="*/ 1160 h 1234"/>
                <a:gd name="T30" fmla="*/ 248 w 1237"/>
                <a:gd name="T31" fmla="*/ 1112 h 1234"/>
                <a:gd name="T32" fmla="*/ 182 w 1237"/>
                <a:gd name="T33" fmla="*/ 1054 h 1234"/>
                <a:gd name="T34" fmla="*/ 124 w 1237"/>
                <a:gd name="T35" fmla="*/ 986 h 1234"/>
                <a:gd name="T36" fmla="*/ 76 w 1237"/>
                <a:gd name="T37" fmla="*/ 912 h 1234"/>
                <a:gd name="T38" fmla="*/ 38 w 1237"/>
                <a:gd name="T39" fmla="*/ 830 h 1234"/>
                <a:gd name="T40" fmla="*/ 14 w 1237"/>
                <a:gd name="T41" fmla="*/ 742 h 1234"/>
                <a:gd name="T42" fmla="*/ 2 w 1237"/>
                <a:gd name="T43" fmla="*/ 650 h 1234"/>
                <a:gd name="T44" fmla="*/ 2 w 1237"/>
                <a:gd name="T45" fmla="*/ 586 h 1234"/>
                <a:gd name="T46" fmla="*/ 14 w 1237"/>
                <a:gd name="T47" fmla="*/ 492 h 1234"/>
                <a:gd name="T48" fmla="*/ 38 w 1237"/>
                <a:gd name="T49" fmla="*/ 406 h 1234"/>
                <a:gd name="T50" fmla="*/ 76 w 1237"/>
                <a:gd name="T51" fmla="*/ 324 h 1234"/>
                <a:gd name="T52" fmla="*/ 124 w 1237"/>
                <a:gd name="T53" fmla="*/ 248 h 1234"/>
                <a:gd name="T54" fmla="*/ 182 w 1237"/>
                <a:gd name="T55" fmla="*/ 180 h 1234"/>
                <a:gd name="T56" fmla="*/ 248 w 1237"/>
                <a:gd name="T57" fmla="*/ 122 h 1234"/>
                <a:gd name="T58" fmla="*/ 324 w 1237"/>
                <a:gd name="T59" fmla="*/ 74 h 1234"/>
                <a:gd name="T60" fmla="*/ 406 w 1237"/>
                <a:gd name="T61" fmla="*/ 38 h 1234"/>
                <a:gd name="T62" fmla="*/ 494 w 1237"/>
                <a:gd name="T63" fmla="*/ 12 h 1234"/>
                <a:gd name="T64" fmla="*/ 587 w 1237"/>
                <a:gd name="T65" fmla="*/ 0 h 1234"/>
                <a:gd name="T66" fmla="*/ 651 w 1237"/>
                <a:gd name="T67" fmla="*/ 0 h 1234"/>
                <a:gd name="T68" fmla="*/ 743 w 1237"/>
                <a:gd name="T69" fmla="*/ 12 h 1234"/>
                <a:gd name="T70" fmla="*/ 831 w 1237"/>
                <a:gd name="T71" fmla="*/ 38 h 1234"/>
                <a:gd name="T72" fmla="*/ 913 w 1237"/>
                <a:gd name="T73" fmla="*/ 74 h 1234"/>
                <a:gd name="T74" fmla="*/ 989 w 1237"/>
                <a:gd name="T75" fmla="*/ 122 h 1234"/>
                <a:gd name="T76" fmla="*/ 1055 w 1237"/>
                <a:gd name="T77" fmla="*/ 180 h 1234"/>
                <a:gd name="T78" fmla="*/ 1113 w 1237"/>
                <a:gd name="T79" fmla="*/ 248 h 1234"/>
                <a:gd name="T80" fmla="*/ 1163 w 1237"/>
                <a:gd name="T81" fmla="*/ 324 h 1234"/>
                <a:gd name="T82" fmla="*/ 1199 w 1237"/>
                <a:gd name="T83" fmla="*/ 406 h 1234"/>
                <a:gd name="T84" fmla="*/ 1225 w 1237"/>
                <a:gd name="T85" fmla="*/ 492 h 1234"/>
                <a:gd name="T86" fmla="*/ 1235 w 1237"/>
                <a:gd name="T87" fmla="*/ 586 h 1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37" h="1234">
                  <a:moveTo>
                    <a:pt x="1237" y="618"/>
                  </a:moveTo>
                  <a:lnTo>
                    <a:pt x="1237" y="618"/>
                  </a:lnTo>
                  <a:lnTo>
                    <a:pt x="1235" y="650"/>
                  </a:lnTo>
                  <a:lnTo>
                    <a:pt x="1233" y="680"/>
                  </a:lnTo>
                  <a:lnTo>
                    <a:pt x="1229" y="712"/>
                  </a:lnTo>
                  <a:lnTo>
                    <a:pt x="1225" y="742"/>
                  </a:lnTo>
                  <a:lnTo>
                    <a:pt x="1217" y="772"/>
                  </a:lnTo>
                  <a:lnTo>
                    <a:pt x="1209" y="800"/>
                  </a:lnTo>
                  <a:lnTo>
                    <a:pt x="1199" y="830"/>
                  </a:lnTo>
                  <a:lnTo>
                    <a:pt x="1189" y="858"/>
                  </a:lnTo>
                  <a:lnTo>
                    <a:pt x="1175" y="886"/>
                  </a:lnTo>
                  <a:lnTo>
                    <a:pt x="1163" y="912"/>
                  </a:lnTo>
                  <a:lnTo>
                    <a:pt x="1147" y="938"/>
                  </a:lnTo>
                  <a:lnTo>
                    <a:pt x="1131" y="962"/>
                  </a:lnTo>
                  <a:lnTo>
                    <a:pt x="1113" y="986"/>
                  </a:lnTo>
                  <a:lnTo>
                    <a:pt x="1095" y="1010"/>
                  </a:lnTo>
                  <a:lnTo>
                    <a:pt x="1077" y="1032"/>
                  </a:lnTo>
                  <a:lnTo>
                    <a:pt x="1055" y="1054"/>
                  </a:lnTo>
                  <a:lnTo>
                    <a:pt x="1035" y="1074"/>
                  </a:lnTo>
                  <a:lnTo>
                    <a:pt x="1011" y="1094"/>
                  </a:lnTo>
                  <a:lnTo>
                    <a:pt x="989" y="1112"/>
                  </a:lnTo>
                  <a:lnTo>
                    <a:pt x="965" y="1130"/>
                  </a:lnTo>
                  <a:lnTo>
                    <a:pt x="939" y="1146"/>
                  </a:lnTo>
                  <a:lnTo>
                    <a:pt x="913" y="1160"/>
                  </a:lnTo>
                  <a:lnTo>
                    <a:pt x="887" y="1174"/>
                  </a:lnTo>
                  <a:lnTo>
                    <a:pt x="859" y="1186"/>
                  </a:lnTo>
                  <a:lnTo>
                    <a:pt x="831" y="1198"/>
                  </a:lnTo>
                  <a:lnTo>
                    <a:pt x="803" y="1208"/>
                  </a:lnTo>
                  <a:lnTo>
                    <a:pt x="773" y="1216"/>
                  </a:lnTo>
                  <a:lnTo>
                    <a:pt x="743" y="1222"/>
                  </a:lnTo>
                  <a:lnTo>
                    <a:pt x="713" y="1228"/>
                  </a:lnTo>
                  <a:lnTo>
                    <a:pt x="683" y="1232"/>
                  </a:lnTo>
                  <a:lnTo>
                    <a:pt x="651" y="1234"/>
                  </a:lnTo>
                  <a:lnTo>
                    <a:pt x="619" y="1234"/>
                  </a:lnTo>
                  <a:lnTo>
                    <a:pt x="619" y="1234"/>
                  </a:lnTo>
                  <a:lnTo>
                    <a:pt x="587" y="1234"/>
                  </a:lnTo>
                  <a:lnTo>
                    <a:pt x="554" y="1232"/>
                  </a:lnTo>
                  <a:lnTo>
                    <a:pt x="524" y="1228"/>
                  </a:lnTo>
                  <a:lnTo>
                    <a:pt x="494" y="1222"/>
                  </a:lnTo>
                  <a:lnTo>
                    <a:pt x="464" y="1216"/>
                  </a:lnTo>
                  <a:lnTo>
                    <a:pt x="434" y="1208"/>
                  </a:lnTo>
                  <a:lnTo>
                    <a:pt x="406" y="1198"/>
                  </a:lnTo>
                  <a:lnTo>
                    <a:pt x="378" y="1186"/>
                  </a:lnTo>
                  <a:lnTo>
                    <a:pt x="350" y="1174"/>
                  </a:lnTo>
                  <a:lnTo>
                    <a:pt x="324" y="1160"/>
                  </a:lnTo>
                  <a:lnTo>
                    <a:pt x="298" y="1146"/>
                  </a:lnTo>
                  <a:lnTo>
                    <a:pt x="272" y="1130"/>
                  </a:lnTo>
                  <a:lnTo>
                    <a:pt x="248" y="1112"/>
                  </a:lnTo>
                  <a:lnTo>
                    <a:pt x="226" y="1094"/>
                  </a:lnTo>
                  <a:lnTo>
                    <a:pt x="202" y="1074"/>
                  </a:lnTo>
                  <a:lnTo>
                    <a:pt x="182" y="1054"/>
                  </a:lnTo>
                  <a:lnTo>
                    <a:pt x="160" y="1032"/>
                  </a:lnTo>
                  <a:lnTo>
                    <a:pt x="142" y="1010"/>
                  </a:lnTo>
                  <a:lnTo>
                    <a:pt x="124" y="986"/>
                  </a:lnTo>
                  <a:lnTo>
                    <a:pt x="106" y="962"/>
                  </a:lnTo>
                  <a:lnTo>
                    <a:pt x="90" y="938"/>
                  </a:lnTo>
                  <a:lnTo>
                    <a:pt x="76" y="912"/>
                  </a:lnTo>
                  <a:lnTo>
                    <a:pt x="62" y="886"/>
                  </a:lnTo>
                  <a:lnTo>
                    <a:pt x="50" y="858"/>
                  </a:lnTo>
                  <a:lnTo>
                    <a:pt x="38" y="830"/>
                  </a:lnTo>
                  <a:lnTo>
                    <a:pt x="28" y="800"/>
                  </a:lnTo>
                  <a:lnTo>
                    <a:pt x="20" y="772"/>
                  </a:lnTo>
                  <a:lnTo>
                    <a:pt x="14" y="742"/>
                  </a:lnTo>
                  <a:lnTo>
                    <a:pt x="8" y="712"/>
                  </a:lnTo>
                  <a:lnTo>
                    <a:pt x="4" y="680"/>
                  </a:lnTo>
                  <a:lnTo>
                    <a:pt x="2" y="650"/>
                  </a:lnTo>
                  <a:lnTo>
                    <a:pt x="0" y="618"/>
                  </a:lnTo>
                  <a:lnTo>
                    <a:pt x="0" y="618"/>
                  </a:lnTo>
                  <a:lnTo>
                    <a:pt x="2" y="586"/>
                  </a:lnTo>
                  <a:lnTo>
                    <a:pt x="4" y="554"/>
                  </a:lnTo>
                  <a:lnTo>
                    <a:pt x="8" y="524"/>
                  </a:lnTo>
                  <a:lnTo>
                    <a:pt x="14" y="492"/>
                  </a:lnTo>
                  <a:lnTo>
                    <a:pt x="20" y="464"/>
                  </a:lnTo>
                  <a:lnTo>
                    <a:pt x="28" y="434"/>
                  </a:lnTo>
                  <a:lnTo>
                    <a:pt x="38" y="406"/>
                  </a:lnTo>
                  <a:lnTo>
                    <a:pt x="50" y="376"/>
                  </a:lnTo>
                  <a:lnTo>
                    <a:pt x="62" y="350"/>
                  </a:lnTo>
                  <a:lnTo>
                    <a:pt x="76" y="324"/>
                  </a:lnTo>
                  <a:lnTo>
                    <a:pt x="90" y="298"/>
                  </a:lnTo>
                  <a:lnTo>
                    <a:pt x="106" y="272"/>
                  </a:lnTo>
                  <a:lnTo>
                    <a:pt x="124" y="248"/>
                  </a:lnTo>
                  <a:lnTo>
                    <a:pt x="142" y="224"/>
                  </a:lnTo>
                  <a:lnTo>
                    <a:pt x="160" y="202"/>
                  </a:lnTo>
                  <a:lnTo>
                    <a:pt x="182" y="180"/>
                  </a:lnTo>
                  <a:lnTo>
                    <a:pt x="202" y="160"/>
                  </a:lnTo>
                  <a:lnTo>
                    <a:pt x="226" y="140"/>
                  </a:lnTo>
                  <a:lnTo>
                    <a:pt x="248" y="122"/>
                  </a:lnTo>
                  <a:lnTo>
                    <a:pt x="272" y="106"/>
                  </a:lnTo>
                  <a:lnTo>
                    <a:pt x="298" y="90"/>
                  </a:lnTo>
                  <a:lnTo>
                    <a:pt x="324" y="74"/>
                  </a:lnTo>
                  <a:lnTo>
                    <a:pt x="350" y="60"/>
                  </a:lnTo>
                  <a:lnTo>
                    <a:pt x="378" y="48"/>
                  </a:lnTo>
                  <a:lnTo>
                    <a:pt x="406" y="38"/>
                  </a:lnTo>
                  <a:lnTo>
                    <a:pt x="434" y="28"/>
                  </a:lnTo>
                  <a:lnTo>
                    <a:pt x="464" y="20"/>
                  </a:lnTo>
                  <a:lnTo>
                    <a:pt x="494" y="12"/>
                  </a:lnTo>
                  <a:lnTo>
                    <a:pt x="524" y="6"/>
                  </a:lnTo>
                  <a:lnTo>
                    <a:pt x="554" y="4"/>
                  </a:lnTo>
                  <a:lnTo>
                    <a:pt x="587" y="0"/>
                  </a:lnTo>
                  <a:lnTo>
                    <a:pt x="619" y="0"/>
                  </a:lnTo>
                  <a:lnTo>
                    <a:pt x="619" y="0"/>
                  </a:lnTo>
                  <a:lnTo>
                    <a:pt x="651" y="0"/>
                  </a:lnTo>
                  <a:lnTo>
                    <a:pt x="683" y="4"/>
                  </a:lnTo>
                  <a:lnTo>
                    <a:pt x="713" y="6"/>
                  </a:lnTo>
                  <a:lnTo>
                    <a:pt x="743" y="12"/>
                  </a:lnTo>
                  <a:lnTo>
                    <a:pt x="773" y="20"/>
                  </a:lnTo>
                  <a:lnTo>
                    <a:pt x="803" y="28"/>
                  </a:lnTo>
                  <a:lnTo>
                    <a:pt x="831" y="38"/>
                  </a:lnTo>
                  <a:lnTo>
                    <a:pt x="859" y="48"/>
                  </a:lnTo>
                  <a:lnTo>
                    <a:pt x="887" y="60"/>
                  </a:lnTo>
                  <a:lnTo>
                    <a:pt x="913" y="74"/>
                  </a:lnTo>
                  <a:lnTo>
                    <a:pt x="939" y="90"/>
                  </a:lnTo>
                  <a:lnTo>
                    <a:pt x="965" y="106"/>
                  </a:lnTo>
                  <a:lnTo>
                    <a:pt x="989" y="122"/>
                  </a:lnTo>
                  <a:lnTo>
                    <a:pt x="1011" y="140"/>
                  </a:lnTo>
                  <a:lnTo>
                    <a:pt x="1035" y="160"/>
                  </a:lnTo>
                  <a:lnTo>
                    <a:pt x="1055" y="180"/>
                  </a:lnTo>
                  <a:lnTo>
                    <a:pt x="1077" y="202"/>
                  </a:lnTo>
                  <a:lnTo>
                    <a:pt x="1095" y="224"/>
                  </a:lnTo>
                  <a:lnTo>
                    <a:pt x="1113" y="248"/>
                  </a:lnTo>
                  <a:lnTo>
                    <a:pt x="1131" y="272"/>
                  </a:lnTo>
                  <a:lnTo>
                    <a:pt x="1147" y="298"/>
                  </a:lnTo>
                  <a:lnTo>
                    <a:pt x="1163" y="324"/>
                  </a:lnTo>
                  <a:lnTo>
                    <a:pt x="1175" y="350"/>
                  </a:lnTo>
                  <a:lnTo>
                    <a:pt x="1189" y="376"/>
                  </a:lnTo>
                  <a:lnTo>
                    <a:pt x="1199" y="406"/>
                  </a:lnTo>
                  <a:lnTo>
                    <a:pt x="1209" y="434"/>
                  </a:lnTo>
                  <a:lnTo>
                    <a:pt x="1217" y="464"/>
                  </a:lnTo>
                  <a:lnTo>
                    <a:pt x="1225" y="492"/>
                  </a:lnTo>
                  <a:lnTo>
                    <a:pt x="1229" y="524"/>
                  </a:lnTo>
                  <a:lnTo>
                    <a:pt x="1233" y="554"/>
                  </a:lnTo>
                  <a:lnTo>
                    <a:pt x="1235" y="586"/>
                  </a:lnTo>
                  <a:lnTo>
                    <a:pt x="1237" y="618"/>
                  </a:lnTo>
                  <a:lnTo>
                    <a:pt x="1237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Freeform 16"/>
            <p:cNvSpPr/>
            <p:nvPr/>
          </p:nvSpPr>
          <p:spPr bwMode="auto">
            <a:xfrm>
              <a:off x="-3400426" y="6473824"/>
              <a:ext cx="1544639" cy="1543050"/>
            </a:xfrm>
            <a:custGeom>
              <a:avLst/>
              <a:gdLst>
                <a:gd name="T0" fmla="*/ 973 w 973"/>
                <a:gd name="T1" fmla="*/ 486 h 972"/>
                <a:gd name="T2" fmla="*/ 971 w 973"/>
                <a:gd name="T3" fmla="*/ 536 h 972"/>
                <a:gd name="T4" fmla="*/ 963 w 973"/>
                <a:gd name="T5" fmla="*/ 584 h 972"/>
                <a:gd name="T6" fmla="*/ 951 w 973"/>
                <a:gd name="T7" fmla="*/ 630 h 972"/>
                <a:gd name="T8" fmla="*/ 915 w 973"/>
                <a:gd name="T9" fmla="*/ 718 h 972"/>
                <a:gd name="T10" fmla="*/ 863 w 973"/>
                <a:gd name="T11" fmla="*/ 794 h 972"/>
                <a:gd name="T12" fmla="*/ 797 w 973"/>
                <a:gd name="T13" fmla="*/ 860 h 972"/>
                <a:gd name="T14" fmla="*/ 719 w 973"/>
                <a:gd name="T15" fmla="*/ 912 h 972"/>
                <a:gd name="T16" fmla="*/ 631 w 973"/>
                <a:gd name="T17" fmla="*/ 950 h 972"/>
                <a:gd name="T18" fmla="*/ 585 w 973"/>
                <a:gd name="T19" fmla="*/ 962 h 972"/>
                <a:gd name="T20" fmla="*/ 537 w 973"/>
                <a:gd name="T21" fmla="*/ 968 h 972"/>
                <a:gd name="T22" fmla="*/ 487 w 973"/>
                <a:gd name="T23" fmla="*/ 972 h 972"/>
                <a:gd name="T24" fmla="*/ 463 w 973"/>
                <a:gd name="T25" fmla="*/ 970 h 972"/>
                <a:gd name="T26" fmla="*/ 412 w 973"/>
                <a:gd name="T27" fmla="*/ 966 h 972"/>
                <a:gd name="T28" fmla="*/ 364 w 973"/>
                <a:gd name="T29" fmla="*/ 956 h 972"/>
                <a:gd name="T30" fmla="*/ 296 w 973"/>
                <a:gd name="T31" fmla="*/ 934 h 972"/>
                <a:gd name="T32" fmla="*/ 214 w 973"/>
                <a:gd name="T33" fmla="*/ 888 h 972"/>
                <a:gd name="T34" fmla="*/ 142 w 973"/>
                <a:gd name="T35" fmla="*/ 830 h 972"/>
                <a:gd name="T36" fmla="*/ 84 w 973"/>
                <a:gd name="T37" fmla="*/ 758 h 972"/>
                <a:gd name="T38" fmla="*/ 38 w 973"/>
                <a:gd name="T39" fmla="*/ 674 h 972"/>
                <a:gd name="T40" fmla="*/ 16 w 973"/>
                <a:gd name="T41" fmla="*/ 606 h 972"/>
                <a:gd name="T42" fmla="*/ 6 w 973"/>
                <a:gd name="T43" fmla="*/ 560 h 972"/>
                <a:gd name="T44" fmla="*/ 0 w 973"/>
                <a:gd name="T45" fmla="*/ 510 h 972"/>
                <a:gd name="T46" fmla="*/ 0 w 973"/>
                <a:gd name="T47" fmla="*/ 486 h 972"/>
                <a:gd name="T48" fmla="*/ 2 w 973"/>
                <a:gd name="T49" fmla="*/ 436 h 972"/>
                <a:gd name="T50" fmla="*/ 10 w 973"/>
                <a:gd name="T51" fmla="*/ 388 h 972"/>
                <a:gd name="T52" fmla="*/ 22 w 973"/>
                <a:gd name="T53" fmla="*/ 340 h 972"/>
                <a:gd name="T54" fmla="*/ 58 w 973"/>
                <a:gd name="T55" fmla="*/ 254 h 972"/>
                <a:gd name="T56" fmla="*/ 110 w 973"/>
                <a:gd name="T57" fmla="*/ 176 h 972"/>
                <a:gd name="T58" fmla="*/ 176 w 973"/>
                <a:gd name="T59" fmla="*/ 110 h 972"/>
                <a:gd name="T60" fmla="*/ 254 w 973"/>
                <a:gd name="T61" fmla="*/ 58 h 972"/>
                <a:gd name="T62" fmla="*/ 342 w 973"/>
                <a:gd name="T63" fmla="*/ 22 h 972"/>
                <a:gd name="T64" fmla="*/ 388 w 973"/>
                <a:gd name="T65" fmla="*/ 10 h 972"/>
                <a:gd name="T66" fmla="*/ 436 w 973"/>
                <a:gd name="T67" fmla="*/ 2 h 972"/>
                <a:gd name="T68" fmla="*/ 487 w 973"/>
                <a:gd name="T69" fmla="*/ 0 h 972"/>
                <a:gd name="T70" fmla="*/ 513 w 973"/>
                <a:gd name="T71" fmla="*/ 0 h 972"/>
                <a:gd name="T72" fmla="*/ 561 w 973"/>
                <a:gd name="T73" fmla="*/ 4 h 972"/>
                <a:gd name="T74" fmla="*/ 609 w 973"/>
                <a:gd name="T75" fmla="*/ 14 h 972"/>
                <a:gd name="T76" fmla="*/ 677 w 973"/>
                <a:gd name="T77" fmla="*/ 38 h 972"/>
                <a:gd name="T78" fmla="*/ 759 w 973"/>
                <a:gd name="T79" fmla="*/ 82 h 972"/>
                <a:gd name="T80" fmla="*/ 831 w 973"/>
                <a:gd name="T81" fmla="*/ 142 h 972"/>
                <a:gd name="T82" fmla="*/ 891 w 973"/>
                <a:gd name="T83" fmla="*/ 214 h 972"/>
                <a:gd name="T84" fmla="*/ 935 w 973"/>
                <a:gd name="T85" fmla="*/ 296 h 972"/>
                <a:gd name="T86" fmla="*/ 957 w 973"/>
                <a:gd name="T87" fmla="*/ 364 h 972"/>
                <a:gd name="T88" fmla="*/ 967 w 973"/>
                <a:gd name="T89" fmla="*/ 412 h 972"/>
                <a:gd name="T90" fmla="*/ 973 w 973"/>
                <a:gd name="T91" fmla="*/ 460 h 972"/>
                <a:gd name="T92" fmla="*/ 973 w 973"/>
                <a:gd name="T93" fmla="*/ 486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73" h="972">
                  <a:moveTo>
                    <a:pt x="973" y="486"/>
                  </a:moveTo>
                  <a:lnTo>
                    <a:pt x="973" y="486"/>
                  </a:lnTo>
                  <a:lnTo>
                    <a:pt x="973" y="510"/>
                  </a:lnTo>
                  <a:lnTo>
                    <a:pt x="971" y="536"/>
                  </a:lnTo>
                  <a:lnTo>
                    <a:pt x="967" y="560"/>
                  </a:lnTo>
                  <a:lnTo>
                    <a:pt x="963" y="584"/>
                  </a:lnTo>
                  <a:lnTo>
                    <a:pt x="957" y="606"/>
                  </a:lnTo>
                  <a:lnTo>
                    <a:pt x="951" y="630"/>
                  </a:lnTo>
                  <a:lnTo>
                    <a:pt x="935" y="674"/>
                  </a:lnTo>
                  <a:lnTo>
                    <a:pt x="915" y="718"/>
                  </a:lnTo>
                  <a:lnTo>
                    <a:pt x="891" y="758"/>
                  </a:lnTo>
                  <a:lnTo>
                    <a:pt x="863" y="794"/>
                  </a:lnTo>
                  <a:lnTo>
                    <a:pt x="831" y="830"/>
                  </a:lnTo>
                  <a:lnTo>
                    <a:pt x="797" y="860"/>
                  </a:lnTo>
                  <a:lnTo>
                    <a:pt x="759" y="888"/>
                  </a:lnTo>
                  <a:lnTo>
                    <a:pt x="719" y="912"/>
                  </a:lnTo>
                  <a:lnTo>
                    <a:pt x="677" y="934"/>
                  </a:lnTo>
                  <a:lnTo>
                    <a:pt x="631" y="950"/>
                  </a:lnTo>
                  <a:lnTo>
                    <a:pt x="609" y="956"/>
                  </a:lnTo>
                  <a:lnTo>
                    <a:pt x="585" y="962"/>
                  </a:lnTo>
                  <a:lnTo>
                    <a:pt x="561" y="966"/>
                  </a:lnTo>
                  <a:lnTo>
                    <a:pt x="537" y="968"/>
                  </a:lnTo>
                  <a:lnTo>
                    <a:pt x="513" y="970"/>
                  </a:lnTo>
                  <a:lnTo>
                    <a:pt x="487" y="972"/>
                  </a:lnTo>
                  <a:lnTo>
                    <a:pt x="487" y="972"/>
                  </a:lnTo>
                  <a:lnTo>
                    <a:pt x="463" y="970"/>
                  </a:lnTo>
                  <a:lnTo>
                    <a:pt x="436" y="968"/>
                  </a:lnTo>
                  <a:lnTo>
                    <a:pt x="412" y="966"/>
                  </a:lnTo>
                  <a:lnTo>
                    <a:pt x="388" y="962"/>
                  </a:lnTo>
                  <a:lnTo>
                    <a:pt x="364" y="956"/>
                  </a:lnTo>
                  <a:lnTo>
                    <a:pt x="342" y="950"/>
                  </a:lnTo>
                  <a:lnTo>
                    <a:pt x="296" y="934"/>
                  </a:lnTo>
                  <a:lnTo>
                    <a:pt x="254" y="912"/>
                  </a:lnTo>
                  <a:lnTo>
                    <a:pt x="214" y="888"/>
                  </a:lnTo>
                  <a:lnTo>
                    <a:pt x="176" y="860"/>
                  </a:lnTo>
                  <a:lnTo>
                    <a:pt x="142" y="830"/>
                  </a:lnTo>
                  <a:lnTo>
                    <a:pt x="110" y="794"/>
                  </a:lnTo>
                  <a:lnTo>
                    <a:pt x="84" y="758"/>
                  </a:lnTo>
                  <a:lnTo>
                    <a:pt x="58" y="718"/>
                  </a:lnTo>
                  <a:lnTo>
                    <a:pt x="38" y="674"/>
                  </a:lnTo>
                  <a:lnTo>
                    <a:pt x="22" y="630"/>
                  </a:lnTo>
                  <a:lnTo>
                    <a:pt x="16" y="606"/>
                  </a:lnTo>
                  <a:lnTo>
                    <a:pt x="10" y="584"/>
                  </a:lnTo>
                  <a:lnTo>
                    <a:pt x="6" y="560"/>
                  </a:lnTo>
                  <a:lnTo>
                    <a:pt x="2" y="536"/>
                  </a:lnTo>
                  <a:lnTo>
                    <a:pt x="0" y="510"/>
                  </a:lnTo>
                  <a:lnTo>
                    <a:pt x="0" y="486"/>
                  </a:lnTo>
                  <a:lnTo>
                    <a:pt x="0" y="486"/>
                  </a:lnTo>
                  <a:lnTo>
                    <a:pt x="0" y="460"/>
                  </a:lnTo>
                  <a:lnTo>
                    <a:pt x="2" y="436"/>
                  </a:lnTo>
                  <a:lnTo>
                    <a:pt x="6" y="412"/>
                  </a:lnTo>
                  <a:lnTo>
                    <a:pt x="10" y="388"/>
                  </a:lnTo>
                  <a:lnTo>
                    <a:pt x="16" y="364"/>
                  </a:lnTo>
                  <a:lnTo>
                    <a:pt x="22" y="340"/>
                  </a:lnTo>
                  <a:lnTo>
                    <a:pt x="38" y="296"/>
                  </a:lnTo>
                  <a:lnTo>
                    <a:pt x="58" y="254"/>
                  </a:lnTo>
                  <a:lnTo>
                    <a:pt x="84" y="214"/>
                  </a:lnTo>
                  <a:lnTo>
                    <a:pt x="110" y="176"/>
                  </a:lnTo>
                  <a:lnTo>
                    <a:pt x="142" y="142"/>
                  </a:lnTo>
                  <a:lnTo>
                    <a:pt x="176" y="110"/>
                  </a:lnTo>
                  <a:lnTo>
                    <a:pt x="214" y="82"/>
                  </a:lnTo>
                  <a:lnTo>
                    <a:pt x="254" y="58"/>
                  </a:lnTo>
                  <a:lnTo>
                    <a:pt x="296" y="38"/>
                  </a:lnTo>
                  <a:lnTo>
                    <a:pt x="342" y="22"/>
                  </a:lnTo>
                  <a:lnTo>
                    <a:pt x="364" y="14"/>
                  </a:lnTo>
                  <a:lnTo>
                    <a:pt x="388" y="10"/>
                  </a:lnTo>
                  <a:lnTo>
                    <a:pt x="412" y="4"/>
                  </a:lnTo>
                  <a:lnTo>
                    <a:pt x="436" y="2"/>
                  </a:lnTo>
                  <a:lnTo>
                    <a:pt x="463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13" y="0"/>
                  </a:lnTo>
                  <a:lnTo>
                    <a:pt x="537" y="2"/>
                  </a:lnTo>
                  <a:lnTo>
                    <a:pt x="561" y="4"/>
                  </a:lnTo>
                  <a:lnTo>
                    <a:pt x="585" y="10"/>
                  </a:lnTo>
                  <a:lnTo>
                    <a:pt x="609" y="14"/>
                  </a:lnTo>
                  <a:lnTo>
                    <a:pt x="631" y="22"/>
                  </a:lnTo>
                  <a:lnTo>
                    <a:pt x="677" y="38"/>
                  </a:lnTo>
                  <a:lnTo>
                    <a:pt x="719" y="58"/>
                  </a:lnTo>
                  <a:lnTo>
                    <a:pt x="759" y="82"/>
                  </a:lnTo>
                  <a:lnTo>
                    <a:pt x="797" y="110"/>
                  </a:lnTo>
                  <a:lnTo>
                    <a:pt x="831" y="142"/>
                  </a:lnTo>
                  <a:lnTo>
                    <a:pt x="863" y="176"/>
                  </a:lnTo>
                  <a:lnTo>
                    <a:pt x="891" y="214"/>
                  </a:lnTo>
                  <a:lnTo>
                    <a:pt x="915" y="254"/>
                  </a:lnTo>
                  <a:lnTo>
                    <a:pt x="935" y="296"/>
                  </a:lnTo>
                  <a:lnTo>
                    <a:pt x="951" y="340"/>
                  </a:lnTo>
                  <a:lnTo>
                    <a:pt x="957" y="364"/>
                  </a:lnTo>
                  <a:lnTo>
                    <a:pt x="963" y="388"/>
                  </a:lnTo>
                  <a:lnTo>
                    <a:pt x="967" y="412"/>
                  </a:lnTo>
                  <a:lnTo>
                    <a:pt x="971" y="436"/>
                  </a:lnTo>
                  <a:lnTo>
                    <a:pt x="973" y="460"/>
                  </a:lnTo>
                  <a:lnTo>
                    <a:pt x="973" y="486"/>
                  </a:lnTo>
                  <a:lnTo>
                    <a:pt x="973" y="486"/>
                  </a:lnTo>
                  <a:close/>
                </a:path>
              </a:pathLst>
            </a:custGeom>
            <a:solidFill>
              <a:srgbClr val="289A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Freeform 17"/>
            <p:cNvSpPr/>
            <p:nvPr/>
          </p:nvSpPr>
          <p:spPr bwMode="auto">
            <a:xfrm>
              <a:off x="-3171827" y="6699249"/>
              <a:ext cx="1087438" cy="1089023"/>
            </a:xfrm>
            <a:custGeom>
              <a:avLst/>
              <a:gdLst>
                <a:gd name="T0" fmla="*/ 685 w 685"/>
                <a:gd name="T1" fmla="*/ 344 h 686"/>
                <a:gd name="T2" fmla="*/ 679 w 685"/>
                <a:gd name="T3" fmla="*/ 412 h 686"/>
                <a:gd name="T4" fmla="*/ 659 w 685"/>
                <a:gd name="T5" fmla="*/ 476 h 686"/>
                <a:gd name="T6" fmla="*/ 627 w 685"/>
                <a:gd name="T7" fmla="*/ 534 h 686"/>
                <a:gd name="T8" fmla="*/ 585 w 685"/>
                <a:gd name="T9" fmla="*/ 586 h 686"/>
                <a:gd name="T10" fmla="*/ 535 w 685"/>
                <a:gd name="T11" fmla="*/ 628 h 686"/>
                <a:gd name="T12" fmla="*/ 477 w 685"/>
                <a:gd name="T13" fmla="*/ 660 h 686"/>
                <a:gd name="T14" fmla="*/ 413 w 685"/>
                <a:gd name="T15" fmla="*/ 680 h 686"/>
                <a:gd name="T16" fmla="*/ 343 w 685"/>
                <a:gd name="T17" fmla="*/ 686 h 686"/>
                <a:gd name="T18" fmla="*/ 307 w 685"/>
                <a:gd name="T19" fmla="*/ 684 h 686"/>
                <a:gd name="T20" fmla="*/ 240 w 685"/>
                <a:gd name="T21" fmla="*/ 670 h 686"/>
                <a:gd name="T22" fmla="*/ 178 w 685"/>
                <a:gd name="T23" fmla="*/ 644 h 686"/>
                <a:gd name="T24" fmla="*/ 124 w 685"/>
                <a:gd name="T25" fmla="*/ 608 h 686"/>
                <a:gd name="T26" fmla="*/ 78 w 685"/>
                <a:gd name="T27" fmla="*/ 562 h 686"/>
                <a:gd name="T28" fmla="*/ 40 w 685"/>
                <a:gd name="T29" fmla="*/ 506 h 686"/>
                <a:gd name="T30" fmla="*/ 14 w 685"/>
                <a:gd name="T31" fmla="*/ 446 h 686"/>
                <a:gd name="T32" fmla="*/ 2 w 685"/>
                <a:gd name="T33" fmla="*/ 378 h 686"/>
                <a:gd name="T34" fmla="*/ 0 w 685"/>
                <a:gd name="T35" fmla="*/ 344 h 686"/>
                <a:gd name="T36" fmla="*/ 6 w 685"/>
                <a:gd name="T37" fmla="*/ 274 h 686"/>
                <a:gd name="T38" fmla="*/ 26 w 685"/>
                <a:gd name="T39" fmla="*/ 210 h 686"/>
                <a:gd name="T40" fmla="*/ 58 w 685"/>
                <a:gd name="T41" fmla="*/ 152 h 686"/>
                <a:gd name="T42" fmla="*/ 100 w 685"/>
                <a:gd name="T43" fmla="*/ 102 h 686"/>
                <a:gd name="T44" fmla="*/ 150 w 685"/>
                <a:gd name="T45" fmla="*/ 60 h 686"/>
                <a:gd name="T46" fmla="*/ 208 w 685"/>
                <a:gd name="T47" fmla="*/ 28 h 686"/>
                <a:gd name="T48" fmla="*/ 272 w 685"/>
                <a:gd name="T49" fmla="*/ 8 h 686"/>
                <a:gd name="T50" fmla="*/ 343 w 685"/>
                <a:gd name="T51" fmla="*/ 0 h 686"/>
                <a:gd name="T52" fmla="*/ 379 w 685"/>
                <a:gd name="T53" fmla="*/ 2 h 686"/>
                <a:gd name="T54" fmla="*/ 445 w 685"/>
                <a:gd name="T55" fmla="*/ 16 h 686"/>
                <a:gd name="T56" fmla="*/ 507 w 685"/>
                <a:gd name="T57" fmla="*/ 42 h 686"/>
                <a:gd name="T58" fmla="*/ 561 w 685"/>
                <a:gd name="T59" fmla="*/ 78 h 686"/>
                <a:gd name="T60" fmla="*/ 607 w 685"/>
                <a:gd name="T61" fmla="*/ 126 h 686"/>
                <a:gd name="T62" fmla="*/ 645 w 685"/>
                <a:gd name="T63" fmla="*/ 180 h 686"/>
                <a:gd name="T64" fmla="*/ 671 w 685"/>
                <a:gd name="T65" fmla="*/ 242 h 686"/>
                <a:gd name="T66" fmla="*/ 685 w 685"/>
                <a:gd name="T67" fmla="*/ 308 h 686"/>
                <a:gd name="T68" fmla="*/ 685 w 685"/>
                <a:gd name="T69" fmla="*/ 344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5" h="686">
                  <a:moveTo>
                    <a:pt x="685" y="344"/>
                  </a:moveTo>
                  <a:lnTo>
                    <a:pt x="685" y="344"/>
                  </a:lnTo>
                  <a:lnTo>
                    <a:pt x="685" y="378"/>
                  </a:lnTo>
                  <a:lnTo>
                    <a:pt x="679" y="412"/>
                  </a:lnTo>
                  <a:lnTo>
                    <a:pt x="671" y="446"/>
                  </a:lnTo>
                  <a:lnTo>
                    <a:pt x="659" y="476"/>
                  </a:lnTo>
                  <a:lnTo>
                    <a:pt x="645" y="506"/>
                  </a:lnTo>
                  <a:lnTo>
                    <a:pt x="627" y="534"/>
                  </a:lnTo>
                  <a:lnTo>
                    <a:pt x="607" y="562"/>
                  </a:lnTo>
                  <a:lnTo>
                    <a:pt x="585" y="586"/>
                  </a:lnTo>
                  <a:lnTo>
                    <a:pt x="561" y="608"/>
                  </a:lnTo>
                  <a:lnTo>
                    <a:pt x="535" y="628"/>
                  </a:lnTo>
                  <a:lnTo>
                    <a:pt x="507" y="644"/>
                  </a:lnTo>
                  <a:lnTo>
                    <a:pt x="477" y="660"/>
                  </a:lnTo>
                  <a:lnTo>
                    <a:pt x="445" y="670"/>
                  </a:lnTo>
                  <a:lnTo>
                    <a:pt x="413" y="680"/>
                  </a:lnTo>
                  <a:lnTo>
                    <a:pt x="379" y="684"/>
                  </a:lnTo>
                  <a:lnTo>
                    <a:pt x="343" y="686"/>
                  </a:lnTo>
                  <a:lnTo>
                    <a:pt x="343" y="686"/>
                  </a:lnTo>
                  <a:lnTo>
                    <a:pt x="307" y="684"/>
                  </a:lnTo>
                  <a:lnTo>
                    <a:pt x="272" y="680"/>
                  </a:lnTo>
                  <a:lnTo>
                    <a:pt x="240" y="670"/>
                  </a:lnTo>
                  <a:lnTo>
                    <a:pt x="208" y="660"/>
                  </a:lnTo>
                  <a:lnTo>
                    <a:pt x="178" y="644"/>
                  </a:lnTo>
                  <a:lnTo>
                    <a:pt x="150" y="628"/>
                  </a:lnTo>
                  <a:lnTo>
                    <a:pt x="124" y="608"/>
                  </a:lnTo>
                  <a:lnTo>
                    <a:pt x="100" y="586"/>
                  </a:lnTo>
                  <a:lnTo>
                    <a:pt x="78" y="562"/>
                  </a:lnTo>
                  <a:lnTo>
                    <a:pt x="58" y="534"/>
                  </a:lnTo>
                  <a:lnTo>
                    <a:pt x="40" y="506"/>
                  </a:lnTo>
                  <a:lnTo>
                    <a:pt x="26" y="476"/>
                  </a:lnTo>
                  <a:lnTo>
                    <a:pt x="14" y="446"/>
                  </a:lnTo>
                  <a:lnTo>
                    <a:pt x="6" y="412"/>
                  </a:lnTo>
                  <a:lnTo>
                    <a:pt x="2" y="378"/>
                  </a:lnTo>
                  <a:lnTo>
                    <a:pt x="0" y="344"/>
                  </a:lnTo>
                  <a:lnTo>
                    <a:pt x="0" y="344"/>
                  </a:lnTo>
                  <a:lnTo>
                    <a:pt x="2" y="308"/>
                  </a:lnTo>
                  <a:lnTo>
                    <a:pt x="6" y="274"/>
                  </a:lnTo>
                  <a:lnTo>
                    <a:pt x="14" y="242"/>
                  </a:lnTo>
                  <a:lnTo>
                    <a:pt x="26" y="210"/>
                  </a:lnTo>
                  <a:lnTo>
                    <a:pt x="40" y="180"/>
                  </a:lnTo>
                  <a:lnTo>
                    <a:pt x="58" y="152"/>
                  </a:lnTo>
                  <a:lnTo>
                    <a:pt x="78" y="126"/>
                  </a:lnTo>
                  <a:lnTo>
                    <a:pt x="100" y="102"/>
                  </a:lnTo>
                  <a:lnTo>
                    <a:pt x="124" y="78"/>
                  </a:lnTo>
                  <a:lnTo>
                    <a:pt x="150" y="60"/>
                  </a:lnTo>
                  <a:lnTo>
                    <a:pt x="178" y="42"/>
                  </a:lnTo>
                  <a:lnTo>
                    <a:pt x="208" y="28"/>
                  </a:lnTo>
                  <a:lnTo>
                    <a:pt x="240" y="16"/>
                  </a:lnTo>
                  <a:lnTo>
                    <a:pt x="272" y="8"/>
                  </a:lnTo>
                  <a:lnTo>
                    <a:pt x="307" y="2"/>
                  </a:lnTo>
                  <a:lnTo>
                    <a:pt x="343" y="0"/>
                  </a:lnTo>
                  <a:lnTo>
                    <a:pt x="343" y="0"/>
                  </a:lnTo>
                  <a:lnTo>
                    <a:pt x="379" y="2"/>
                  </a:lnTo>
                  <a:lnTo>
                    <a:pt x="413" y="8"/>
                  </a:lnTo>
                  <a:lnTo>
                    <a:pt x="445" y="16"/>
                  </a:lnTo>
                  <a:lnTo>
                    <a:pt x="477" y="28"/>
                  </a:lnTo>
                  <a:lnTo>
                    <a:pt x="507" y="42"/>
                  </a:lnTo>
                  <a:lnTo>
                    <a:pt x="535" y="60"/>
                  </a:lnTo>
                  <a:lnTo>
                    <a:pt x="561" y="78"/>
                  </a:lnTo>
                  <a:lnTo>
                    <a:pt x="585" y="102"/>
                  </a:lnTo>
                  <a:lnTo>
                    <a:pt x="607" y="126"/>
                  </a:lnTo>
                  <a:lnTo>
                    <a:pt x="627" y="152"/>
                  </a:lnTo>
                  <a:lnTo>
                    <a:pt x="645" y="180"/>
                  </a:lnTo>
                  <a:lnTo>
                    <a:pt x="659" y="210"/>
                  </a:lnTo>
                  <a:lnTo>
                    <a:pt x="671" y="242"/>
                  </a:lnTo>
                  <a:lnTo>
                    <a:pt x="679" y="274"/>
                  </a:lnTo>
                  <a:lnTo>
                    <a:pt x="685" y="308"/>
                  </a:lnTo>
                  <a:lnTo>
                    <a:pt x="685" y="344"/>
                  </a:lnTo>
                  <a:lnTo>
                    <a:pt x="685" y="3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Freeform 18"/>
            <p:cNvSpPr/>
            <p:nvPr/>
          </p:nvSpPr>
          <p:spPr bwMode="auto">
            <a:xfrm>
              <a:off x="-2968626" y="6902447"/>
              <a:ext cx="681038" cy="682626"/>
            </a:xfrm>
            <a:custGeom>
              <a:avLst/>
              <a:gdLst>
                <a:gd name="T0" fmla="*/ 429 w 429"/>
                <a:gd name="T1" fmla="*/ 216 h 430"/>
                <a:gd name="T2" fmla="*/ 425 w 429"/>
                <a:gd name="T3" fmla="*/ 258 h 430"/>
                <a:gd name="T4" fmla="*/ 413 w 429"/>
                <a:gd name="T5" fmla="*/ 298 h 430"/>
                <a:gd name="T6" fmla="*/ 393 w 429"/>
                <a:gd name="T7" fmla="*/ 336 h 430"/>
                <a:gd name="T8" fmla="*/ 367 w 429"/>
                <a:gd name="T9" fmla="*/ 368 h 430"/>
                <a:gd name="T10" fmla="*/ 335 w 429"/>
                <a:gd name="T11" fmla="*/ 394 h 430"/>
                <a:gd name="T12" fmla="*/ 299 w 429"/>
                <a:gd name="T13" fmla="*/ 414 h 430"/>
                <a:gd name="T14" fmla="*/ 259 w 429"/>
                <a:gd name="T15" fmla="*/ 426 h 430"/>
                <a:gd name="T16" fmla="*/ 215 w 429"/>
                <a:gd name="T17" fmla="*/ 430 h 430"/>
                <a:gd name="T18" fmla="*/ 193 w 429"/>
                <a:gd name="T19" fmla="*/ 430 h 430"/>
                <a:gd name="T20" fmla="*/ 150 w 429"/>
                <a:gd name="T21" fmla="*/ 420 h 430"/>
                <a:gd name="T22" fmla="*/ 112 w 429"/>
                <a:gd name="T23" fmla="*/ 404 h 430"/>
                <a:gd name="T24" fmla="*/ 78 w 429"/>
                <a:gd name="T25" fmla="*/ 382 h 430"/>
                <a:gd name="T26" fmla="*/ 48 w 429"/>
                <a:gd name="T27" fmla="*/ 352 h 430"/>
                <a:gd name="T28" fmla="*/ 26 w 429"/>
                <a:gd name="T29" fmla="*/ 318 h 430"/>
                <a:gd name="T30" fmla="*/ 8 w 429"/>
                <a:gd name="T31" fmla="*/ 280 h 430"/>
                <a:gd name="T32" fmla="*/ 0 w 429"/>
                <a:gd name="T33" fmla="*/ 238 h 430"/>
                <a:gd name="T34" fmla="*/ 0 w 429"/>
                <a:gd name="T35" fmla="*/ 216 h 430"/>
                <a:gd name="T36" fmla="*/ 4 w 429"/>
                <a:gd name="T37" fmla="*/ 172 h 430"/>
                <a:gd name="T38" fmla="*/ 16 w 429"/>
                <a:gd name="T39" fmla="*/ 132 h 430"/>
                <a:gd name="T40" fmla="*/ 36 w 429"/>
                <a:gd name="T41" fmla="*/ 96 h 430"/>
                <a:gd name="T42" fmla="*/ 62 w 429"/>
                <a:gd name="T43" fmla="*/ 64 h 430"/>
                <a:gd name="T44" fmla="*/ 94 w 429"/>
                <a:gd name="T45" fmla="*/ 38 h 430"/>
                <a:gd name="T46" fmla="*/ 130 w 429"/>
                <a:gd name="T47" fmla="*/ 18 h 430"/>
                <a:gd name="T48" fmla="*/ 171 w 429"/>
                <a:gd name="T49" fmla="*/ 4 h 430"/>
                <a:gd name="T50" fmla="*/ 215 w 429"/>
                <a:gd name="T51" fmla="*/ 0 h 430"/>
                <a:gd name="T52" fmla="*/ 237 w 429"/>
                <a:gd name="T53" fmla="*/ 2 h 430"/>
                <a:gd name="T54" fmla="*/ 279 w 429"/>
                <a:gd name="T55" fmla="*/ 10 h 430"/>
                <a:gd name="T56" fmla="*/ 317 w 429"/>
                <a:gd name="T57" fmla="*/ 26 h 430"/>
                <a:gd name="T58" fmla="*/ 351 w 429"/>
                <a:gd name="T59" fmla="*/ 50 h 430"/>
                <a:gd name="T60" fmla="*/ 381 w 429"/>
                <a:gd name="T61" fmla="*/ 78 h 430"/>
                <a:gd name="T62" fmla="*/ 403 w 429"/>
                <a:gd name="T63" fmla="*/ 112 h 430"/>
                <a:gd name="T64" fmla="*/ 421 w 429"/>
                <a:gd name="T65" fmla="*/ 152 h 430"/>
                <a:gd name="T66" fmla="*/ 429 w 429"/>
                <a:gd name="T67" fmla="*/ 194 h 430"/>
                <a:gd name="T68" fmla="*/ 429 w 429"/>
                <a:gd name="T69" fmla="*/ 216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9" h="430">
                  <a:moveTo>
                    <a:pt x="429" y="216"/>
                  </a:moveTo>
                  <a:lnTo>
                    <a:pt x="429" y="216"/>
                  </a:lnTo>
                  <a:lnTo>
                    <a:pt x="429" y="238"/>
                  </a:lnTo>
                  <a:lnTo>
                    <a:pt x="425" y="258"/>
                  </a:lnTo>
                  <a:lnTo>
                    <a:pt x="421" y="280"/>
                  </a:lnTo>
                  <a:lnTo>
                    <a:pt x="413" y="298"/>
                  </a:lnTo>
                  <a:lnTo>
                    <a:pt x="403" y="318"/>
                  </a:lnTo>
                  <a:lnTo>
                    <a:pt x="393" y="336"/>
                  </a:lnTo>
                  <a:lnTo>
                    <a:pt x="381" y="352"/>
                  </a:lnTo>
                  <a:lnTo>
                    <a:pt x="367" y="368"/>
                  </a:lnTo>
                  <a:lnTo>
                    <a:pt x="351" y="382"/>
                  </a:lnTo>
                  <a:lnTo>
                    <a:pt x="335" y="394"/>
                  </a:lnTo>
                  <a:lnTo>
                    <a:pt x="317" y="404"/>
                  </a:lnTo>
                  <a:lnTo>
                    <a:pt x="299" y="414"/>
                  </a:lnTo>
                  <a:lnTo>
                    <a:pt x="279" y="420"/>
                  </a:lnTo>
                  <a:lnTo>
                    <a:pt x="259" y="426"/>
                  </a:lnTo>
                  <a:lnTo>
                    <a:pt x="237" y="430"/>
                  </a:lnTo>
                  <a:lnTo>
                    <a:pt x="215" y="430"/>
                  </a:lnTo>
                  <a:lnTo>
                    <a:pt x="215" y="430"/>
                  </a:lnTo>
                  <a:lnTo>
                    <a:pt x="193" y="430"/>
                  </a:lnTo>
                  <a:lnTo>
                    <a:pt x="171" y="426"/>
                  </a:lnTo>
                  <a:lnTo>
                    <a:pt x="150" y="420"/>
                  </a:lnTo>
                  <a:lnTo>
                    <a:pt x="130" y="414"/>
                  </a:lnTo>
                  <a:lnTo>
                    <a:pt x="112" y="404"/>
                  </a:lnTo>
                  <a:lnTo>
                    <a:pt x="94" y="394"/>
                  </a:lnTo>
                  <a:lnTo>
                    <a:pt x="78" y="382"/>
                  </a:lnTo>
                  <a:lnTo>
                    <a:pt x="62" y="368"/>
                  </a:lnTo>
                  <a:lnTo>
                    <a:pt x="48" y="352"/>
                  </a:lnTo>
                  <a:lnTo>
                    <a:pt x="36" y="336"/>
                  </a:lnTo>
                  <a:lnTo>
                    <a:pt x="26" y="318"/>
                  </a:lnTo>
                  <a:lnTo>
                    <a:pt x="16" y="298"/>
                  </a:lnTo>
                  <a:lnTo>
                    <a:pt x="8" y="280"/>
                  </a:lnTo>
                  <a:lnTo>
                    <a:pt x="4" y="258"/>
                  </a:lnTo>
                  <a:lnTo>
                    <a:pt x="0" y="238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0" y="194"/>
                  </a:lnTo>
                  <a:lnTo>
                    <a:pt x="4" y="172"/>
                  </a:lnTo>
                  <a:lnTo>
                    <a:pt x="8" y="152"/>
                  </a:lnTo>
                  <a:lnTo>
                    <a:pt x="16" y="132"/>
                  </a:lnTo>
                  <a:lnTo>
                    <a:pt x="26" y="112"/>
                  </a:lnTo>
                  <a:lnTo>
                    <a:pt x="36" y="96"/>
                  </a:lnTo>
                  <a:lnTo>
                    <a:pt x="48" y="78"/>
                  </a:lnTo>
                  <a:lnTo>
                    <a:pt x="62" y="64"/>
                  </a:lnTo>
                  <a:lnTo>
                    <a:pt x="78" y="50"/>
                  </a:lnTo>
                  <a:lnTo>
                    <a:pt x="94" y="38"/>
                  </a:lnTo>
                  <a:lnTo>
                    <a:pt x="112" y="26"/>
                  </a:lnTo>
                  <a:lnTo>
                    <a:pt x="130" y="18"/>
                  </a:lnTo>
                  <a:lnTo>
                    <a:pt x="150" y="10"/>
                  </a:lnTo>
                  <a:lnTo>
                    <a:pt x="171" y="4"/>
                  </a:lnTo>
                  <a:lnTo>
                    <a:pt x="193" y="2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237" y="2"/>
                  </a:lnTo>
                  <a:lnTo>
                    <a:pt x="259" y="4"/>
                  </a:lnTo>
                  <a:lnTo>
                    <a:pt x="279" y="10"/>
                  </a:lnTo>
                  <a:lnTo>
                    <a:pt x="299" y="18"/>
                  </a:lnTo>
                  <a:lnTo>
                    <a:pt x="317" y="26"/>
                  </a:lnTo>
                  <a:lnTo>
                    <a:pt x="335" y="38"/>
                  </a:lnTo>
                  <a:lnTo>
                    <a:pt x="351" y="50"/>
                  </a:lnTo>
                  <a:lnTo>
                    <a:pt x="367" y="64"/>
                  </a:lnTo>
                  <a:lnTo>
                    <a:pt x="381" y="78"/>
                  </a:lnTo>
                  <a:lnTo>
                    <a:pt x="393" y="96"/>
                  </a:lnTo>
                  <a:lnTo>
                    <a:pt x="403" y="112"/>
                  </a:lnTo>
                  <a:lnTo>
                    <a:pt x="413" y="132"/>
                  </a:lnTo>
                  <a:lnTo>
                    <a:pt x="421" y="152"/>
                  </a:lnTo>
                  <a:lnTo>
                    <a:pt x="425" y="172"/>
                  </a:lnTo>
                  <a:lnTo>
                    <a:pt x="429" y="194"/>
                  </a:lnTo>
                  <a:lnTo>
                    <a:pt x="429" y="216"/>
                  </a:lnTo>
                  <a:lnTo>
                    <a:pt x="429" y="216"/>
                  </a:lnTo>
                  <a:close/>
                </a:path>
              </a:pathLst>
            </a:custGeom>
            <a:solidFill>
              <a:srgbClr val="74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Freeform 19"/>
            <p:cNvSpPr/>
            <p:nvPr/>
          </p:nvSpPr>
          <p:spPr bwMode="auto">
            <a:xfrm>
              <a:off x="-2755902" y="7118352"/>
              <a:ext cx="255589" cy="254000"/>
            </a:xfrm>
            <a:custGeom>
              <a:avLst/>
              <a:gdLst>
                <a:gd name="T0" fmla="*/ 161 w 161"/>
                <a:gd name="T1" fmla="*/ 80 h 160"/>
                <a:gd name="T2" fmla="*/ 161 w 161"/>
                <a:gd name="T3" fmla="*/ 80 h 160"/>
                <a:gd name="T4" fmla="*/ 159 w 161"/>
                <a:gd name="T5" fmla="*/ 96 h 160"/>
                <a:gd name="T6" fmla="*/ 155 w 161"/>
                <a:gd name="T7" fmla="*/ 110 h 160"/>
                <a:gd name="T8" fmla="*/ 147 w 161"/>
                <a:gd name="T9" fmla="*/ 124 h 160"/>
                <a:gd name="T10" fmla="*/ 137 w 161"/>
                <a:gd name="T11" fmla="*/ 136 h 160"/>
                <a:gd name="T12" fmla="*/ 125 w 161"/>
                <a:gd name="T13" fmla="*/ 146 h 160"/>
                <a:gd name="T14" fmla="*/ 113 w 161"/>
                <a:gd name="T15" fmla="*/ 154 h 160"/>
                <a:gd name="T16" fmla="*/ 97 w 161"/>
                <a:gd name="T17" fmla="*/ 158 h 160"/>
                <a:gd name="T18" fmla="*/ 81 w 161"/>
                <a:gd name="T19" fmla="*/ 160 h 160"/>
                <a:gd name="T20" fmla="*/ 81 w 161"/>
                <a:gd name="T21" fmla="*/ 160 h 160"/>
                <a:gd name="T22" fmla="*/ 65 w 161"/>
                <a:gd name="T23" fmla="*/ 158 h 160"/>
                <a:gd name="T24" fmla="*/ 49 w 161"/>
                <a:gd name="T25" fmla="*/ 154 h 160"/>
                <a:gd name="T26" fmla="*/ 37 w 161"/>
                <a:gd name="T27" fmla="*/ 146 h 160"/>
                <a:gd name="T28" fmla="*/ 24 w 161"/>
                <a:gd name="T29" fmla="*/ 136 h 160"/>
                <a:gd name="T30" fmla="*/ 14 w 161"/>
                <a:gd name="T31" fmla="*/ 124 h 160"/>
                <a:gd name="T32" fmla="*/ 6 w 161"/>
                <a:gd name="T33" fmla="*/ 110 h 160"/>
                <a:gd name="T34" fmla="*/ 2 w 161"/>
                <a:gd name="T35" fmla="*/ 96 h 160"/>
                <a:gd name="T36" fmla="*/ 0 w 161"/>
                <a:gd name="T37" fmla="*/ 80 h 160"/>
                <a:gd name="T38" fmla="*/ 0 w 161"/>
                <a:gd name="T39" fmla="*/ 80 h 160"/>
                <a:gd name="T40" fmla="*/ 2 w 161"/>
                <a:gd name="T41" fmla="*/ 64 h 160"/>
                <a:gd name="T42" fmla="*/ 6 w 161"/>
                <a:gd name="T43" fmla="*/ 48 h 160"/>
                <a:gd name="T44" fmla="*/ 14 w 161"/>
                <a:gd name="T45" fmla="*/ 34 h 160"/>
                <a:gd name="T46" fmla="*/ 24 w 161"/>
                <a:gd name="T47" fmla="*/ 22 h 160"/>
                <a:gd name="T48" fmla="*/ 37 w 161"/>
                <a:gd name="T49" fmla="*/ 12 h 160"/>
                <a:gd name="T50" fmla="*/ 49 w 161"/>
                <a:gd name="T51" fmla="*/ 6 h 160"/>
                <a:gd name="T52" fmla="*/ 65 w 161"/>
                <a:gd name="T53" fmla="*/ 0 h 160"/>
                <a:gd name="T54" fmla="*/ 81 w 161"/>
                <a:gd name="T55" fmla="*/ 0 h 160"/>
                <a:gd name="T56" fmla="*/ 81 w 161"/>
                <a:gd name="T57" fmla="*/ 0 h 160"/>
                <a:gd name="T58" fmla="*/ 97 w 161"/>
                <a:gd name="T59" fmla="*/ 0 h 160"/>
                <a:gd name="T60" fmla="*/ 113 w 161"/>
                <a:gd name="T61" fmla="*/ 6 h 160"/>
                <a:gd name="T62" fmla="*/ 125 w 161"/>
                <a:gd name="T63" fmla="*/ 12 h 160"/>
                <a:gd name="T64" fmla="*/ 137 w 161"/>
                <a:gd name="T65" fmla="*/ 22 h 160"/>
                <a:gd name="T66" fmla="*/ 147 w 161"/>
                <a:gd name="T67" fmla="*/ 34 h 160"/>
                <a:gd name="T68" fmla="*/ 155 w 161"/>
                <a:gd name="T69" fmla="*/ 48 h 160"/>
                <a:gd name="T70" fmla="*/ 159 w 161"/>
                <a:gd name="T71" fmla="*/ 64 h 160"/>
                <a:gd name="T72" fmla="*/ 161 w 161"/>
                <a:gd name="T73" fmla="*/ 80 h 160"/>
                <a:gd name="T74" fmla="*/ 161 w 161"/>
                <a:gd name="T75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1" h="160">
                  <a:moveTo>
                    <a:pt x="161" y="80"/>
                  </a:moveTo>
                  <a:lnTo>
                    <a:pt x="161" y="80"/>
                  </a:lnTo>
                  <a:lnTo>
                    <a:pt x="159" y="96"/>
                  </a:lnTo>
                  <a:lnTo>
                    <a:pt x="155" y="110"/>
                  </a:lnTo>
                  <a:lnTo>
                    <a:pt x="147" y="124"/>
                  </a:lnTo>
                  <a:lnTo>
                    <a:pt x="137" y="136"/>
                  </a:lnTo>
                  <a:lnTo>
                    <a:pt x="125" y="146"/>
                  </a:lnTo>
                  <a:lnTo>
                    <a:pt x="113" y="154"/>
                  </a:lnTo>
                  <a:lnTo>
                    <a:pt x="97" y="158"/>
                  </a:lnTo>
                  <a:lnTo>
                    <a:pt x="81" y="160"/>
                  </a:lnTo>
                  <a:lnTo>
                    <a:pt x="81" y="160"/>
                  </a:lnTo>
                  <a:lnTo>
                    <a:pt x="65" y="158"/>
                  </a:lnTo>
                  <a:lnTo>
                    <a:pt x="49" y="154"/>
                  </a:lnTo>
                  <a:lnTo>
                    <a:pt x="37" y="146"/>
                  </a:lnTo>
                  <a:lnTo>
                    <a:pt x="24" y="136"/>
                  </a:lnTo>
                  <a:lnTo>
                    <a:pt x="14" y="124"/>
                  </a:lnTo>
                  <a:lnTo>
                    <a:pt x="6" y="110"/>
                  </a:lnTo>
                  <a:lnTo>
                    <a:pt x="2" y="96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2" y="64"/>
                  </a:lnTo>
                  <a:lnTo>
                    <a:pt x="6" y="48"/>
                  </a:lnTo>
                  <a:lnTo>
                    <a:pt x="14" y="34"/>
                  </a:lnTo>
                  <a:lnTo>
                    <a:pt x="24" y="22"/>
                  </a:lnTo>
                  <a:lnTo>
                    <a:pt x="37" y="12"/>
                  </a:lnTo>
                  <a:lnTo>
                    <a:pt x="49" y="6"/>
                  </a:lnTo>
                  <a:lnTo>
                    <a:pt x="65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97" y="0"/>
                  </a:lnTo>
                  <a:lnTo>
                    <a:pt x="113" y="6"/>
                  </a:lnTo>
                  <a:lnTo>
                    <a:pt x="125" y="12"/>
                  </a:lnTo>
                  <a:lnTo>
                    <a:pt x="137" y="22"/>
                  </a:lnTo>
                  <a:lnTo>
                    <a:pt x="147" y="34"/>
                  </a:lnTo>
                  <a:lnTo>
                    <a:pt x="155" y="48"/>
                  </a:lnTo>
                  <a:lnTo>
                    <a:pt x="159" y="64"/>
                  </a:lnTo>
                  <a:lnTo>
                    <a:pt x="161" y="80"/>
                  </a:lnTo>
                  <a:lnTo>
                    <a:pt x="161" y="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Freeform 20"/>
            <p:cNvSpPr/>
            <p:nvPr/>
          </p:nvSpPr>
          <p:spPr bwMode="auto">
            <a:xfrm>
              <a:off x="-2627314" y="5813426"/>
              <a:ext cx="1444625" cy="1447801"/>
            </a:xfrm>
            <a:custGeom>
              <a:avLst/>
              <a:gdLst>
                <a:gd name="T0" fmla="*/ 624 w 910"/>
                <a:gd name="T1" fmla="*/ 324 h 912"/>
                <a:gd name="T2" fmla="*/ 720 w 910"/>
                <a:gd name="T3" fmla="*/ 324 h 912"/>
                <a:gd name="T4" fmla="*/ 910 w 910"/>
                <a:gd name="T5" fmla="*/ 134 h 912"/>
                <a:gd name="T6" fmla="*/ 778 w 910"/>
                <a:gd name="T7" fmla="*/ 134 h 912"/>
                <a:gd name="T8" fmla="*/ 774 w 910"/>
                <a:gd name="T9" fmla="*/ 0 h 912"/>
                <a:gd name="T10" fmla="*/ 582 w 910"/>
                <a:gd name="T11" fmla="*/ 190 h 912"/>
                <a:gd name="T12" fmla="*/ 588 w 910"/>
                <a:gd name="T13" fmla="*/ 290 h 912"/>
                <a:gd name="T14" fmla="*/ 0 w 910"/>
                <a:gd name="T15" fmla="*/ 866 h 912"/>
                <a:gd name="T16" fmla="*/ 0 w 910"/>
                <a:gd name="T17" fmla="*/ 912 h 912"/>
                <a:gd name="T18" fmla="*/ 50 w 910"/>
                <a:gd name="T19" fmla="*/ 912 h 912"/>
                <a:gd name="T20" fmla="*/ 624 w 910"/>
                <a:gd name="T21" fmla="*/ 324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0" h="912">
                  <a:moveTo>
                    <a:pt x="624" y="324"/>
                  </a:moveTo>
                  <a:lnTo>
                    <a:pt x="720" y="324"/>
                  </a:lnTo>
                  <a:lnTo>
                    <a:pt x="910" y="134"/>
                  </a:lnTo>
                  <a:lnTo>
                    <a:pt x="778" y="134"/>
                  </a:lnTo>
                  <a:lnTo>
                    <a:pt x="774" y="0"/>
                  </a:lnTo>
                  <a:lnTo>
                    <a:pt x="582" y="190"/>
                  </a:lnTo>
                  <a:lnTo>
                    <a:pt x="588" y="290"/>
                  </a:lnTo>
                  <a:lnTo>
                    <a:pt x="0" y="866"/>
                  </a:lnTo>
                  <a:lnTo>
                    <a:pt x="0" y="912"/>
                  </a:lnTo>
                  <a:lnTo>
                    <a:pt x="50" y="912"/>
                  </a:lnTo>
                  <a:lnTo>
                    <a:pt x="624" y="3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Freeform 21"/>
            <p:cNvSpPr/>
            <p:nvPr/>
          </p:nvSpPr>
          <p:spPr bwMode="auto">
            <a:xfrm>
              <a:off x="-2627314" y="5813424"/>
              <a:ext cx="1444625" cy="1447801"/>
            </a:xfrm>
            <a:custGeom>
              <a:avLst/>
              <a:gdLst>
                <a:gd name="T0" fmla="*/ 624 w 910"/>
                <a:gd name="T1" fmla="*/ 324 h 912"/>
                <a:gd name="T2" fmla="*/ 720 w 910"/>
                <a:gd name="T3" fmla="*/ 324 h 912"/>
                <a:gd name="T4" fmla="*/ 910 w 910"/>
                <a:gd name="T5" fmla="*/ 134 h 912"/>
                <a:gd name="T6" fmla="*/ 778 w 910"/>
                <a:gd name="T7" fmla="*/ 134 h 912"/>
                <a:gd name="T8" fmla="*/ 774 w 910"/>
                <a:gd name="T9" fmla="*/ 0 h 912"/>
                <a:gd name="T10" fmla="*/ 582 w 910"/>
                <a:gd name="T11" fmla="*/ 190 h 912"/>
                <a:gd name="T12" fmla="*/ 588 w 910"/>
                <a:gd name="T13" fmla="*/ 290 h 912"/>
                <a:gd name="T14" fmla="*/ 0 w 910"/>
                <a:gd name="T15" fmla="*/ 866 h 912"/>
                <a:gd name="T16" fmla="*/ 0 w 910"/>
                <a:gd name="T17" fmla="*/ 912 h 912"/>
                <a:gd name="T18" fmla="*/ 50 w 910"/>
                <a:gd name="T19" fmla="*/ 912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0" h="912">
                  <a:moveTo>
                    <a:pt x="624" y="324"/>
                  </a:moveTo>
                  <a:lnTo>
                    <a:pt x="720" y="324"/>
                  </a:lnTo>
                  <a:lnTo>
                    <a:pt x="910" y="134"/>
                  </a:lnTo>
                  <a:lnTo>
                    <a:pt x="778" y="134"/>
                  </a:lnTo>
                  <a:lnTo>
                    <a:pt x="774" y="0"/>
                  </a:lnTo>
                  <a:lnTo>
                    <a:pt x="582" y="190"/>
                  </a:lnTo>
                  <a:lnTo>
                    <a:pt x="588" y="290"/>
                  </a:lnTo>
                  <a:lnTo>
                    <a:pt x="0" y="866"/>
                  </a:lnTo>
                  <a:lnTo>
                    <a:pt x="0" y="912"/>
                  </a:lnTo>
                  <a:lnTo>
                    <a:pt x="50" y="912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078437" y="203981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4264362" y="2409147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rgbClr val="5471B3"/>
                </a:solidFill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谢谢观看</a:t>
            </a:r>
            <a:endParaRPr lang="zh-CN" altLang="en-US" sz="7200" dirty="0">
              <a:solidFill>
                <a:srgbClr val="5471B3"/>
              </a:solidFill>
              <a:latin typeface="文泉驿微米黑" panose="020B0606030804020204" pitchFamily="34" charset="-122"/>
              <a:ea typeface="文泉驿微米黑" panose="020B0606030804020204" pitchFamily="34" charset="-122"/>
              <a:cs typeface="文泉驿微米黑" panose="020B06060308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43958" y="3778753"/>
            <a:ext cx="2976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5471B3"/>
                </a:solidFill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有任何疑问，欢迎咨询！</a:t>
            </a:r>
            <a:endParaRPr lang="zh-CN" altLang="en-US" sz="2000" dirty="0">
              <a:solidFill>
                <a:srgbClr val="5471B3"/>
              </a:solidFill>
              <a:latin typeface="文泉驿微米黑" panose="020B0606030804020204" pitchFamily="34" charset="-122"/>
              <a:ea typeface="文泉驿微米黑" panose="020B0606030804020204" pitchFamily="34" charset="-122"/>
              <a:cs typeface="文泉驿微米黑" panose="020B06060308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5614860" y="1065689"/>
            <a:ext cx="895889" cy="895889"/>
          </a:xfrm>
          <a:prstGeom prst="ellipse">
            <a:avLst/>
          </a:prstGeom>
          <a:solidFill>
            <a:srgbClr val="5471B3"/>
          </a:solidFill>
          <a:ln>
            <a:solidFill>
              <a:srgbClr val="5471B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430129" y="20679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77" y="1406769"/>
            <a:ext cx="3819378" cy="381937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063112" y="2702828"/>
            <a:ext cx="861774" cy="122725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400" dirty="0" smtClean="0"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目录</a:t>
            </a:r>
            <a:endParaRPr lang="zh-CN" altLang="en-US" sz="4400" dirty="0">
              <a:latin typeface="文泉驿微米黑" panose="020B0606030804020204" pitchFamily="34" charset="-122"/>
              <a:ea typeface="文泉驿微米黑" panose="020B0606030804020204" pitchFamily="34" charset="-122"/>
              <a:cs typeface="文泉驿微米黑" panose="020B06060308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77374" y="1223889"/>
            <a:ext cx="679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01</a:t>
            </a:r>
            <a:endParaRPr lang="zh-CN" altLang="en-US" sz="3200" dirty="0">
              <a:latin typeface="文泉驿微米黑" panose="020B0606030804020204" pitchFamily="34" charset="-122"/>
              <a:ea typeface="文泉驿微米黑" panose="020B0606030804020204" pitchFamily="34" charset="-122"/>
              <a:cs typeface="文泉驿微米黑" panose="020B06060308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052360" y="1285444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公司简介</a:t>
            </a:r>
            <a:endParaRPr lang="zh-CN" altLang="en-US" sz="2800" b="1" dirty="0">
              <a:latin typeface="文泉驿微米黑" panose="020B0606030804020204" pitchFamily="34" charset="-122"/>
              <a:ea typeface="文泉驿微米黑" panose="020B0606030804020204" pitchFamily="34" charset="-122"/>
              <a:cs typeface="文泉驿微米黑" panose="020B06060308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614860" y="2433995"/>
            <a:ext cx="895889" cy="895889"/>
          </a:xfrm>
          <a:prstGeom prst="ellipse">
            <a:avLst/>
          </a:prstGeom>
          <a:solidFill>
            <a:srgbClr val="5471B3"/>
          </a:solidFill>
          <a:ln>
            <a:solidFill>
              <a:srgbClr val="5471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777374" y="2592195"/>
            <a:ext cx="679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02</a:t>
            </a:r>
            <a:endParaRPr lang="zh-CN" altLang="en-US" sz="3200" dirty="0">
              <a:latin typeface="文泉驿微米黑" panose="020B0606030804020204" pitchFamily="34" charset="-122"/>
              <a:ea typeface="文泉驿微米黑" panose="020B0606030804020204" pitchFamily="34" charset="-122"/>
              <a:cs typeface="文泉驿微米黑" panose="020B06060308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052360" y="2653750"/>
            <a:ext cx="161036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招聘岗位</a:t>
            </a:r>
            <a:endParaRPr lang="zh-CN" altLang="en-US" sz="2800" b="1" dirty="0">
              <a:latin typeface="文泉驿微米黑" panose="020B0606030804020204" pitchFamily="34" charset="-122"/>
              <a:ea typeface="文泉驿微米黑" panose="020B0606030804020204" pitchFamily="34" charset="-122"/>
              <a:cs typeface="文泉驿微米黑" panose="020B06060308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614860" y="3819805"/>
            <a:ext cx="895889" cy="895889"/>
          </a:xfrm>
          <a:prstGeom prst="ellipse">
            <a:avLst/>
          </a:prstGeom>
          <a:solidFill>
            <a:srgbClr val="5471B3"/>
          </a:solidFill>
          <a:ln>
            <a:solidFill>
              <a:srgbClr val="5471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777374" y="3978005"/>
            <a:ext cx="679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03</a:t>
            </a:r>
            <a:endParaRPr lang="zh-CN" altLang="en-US" sz="3200" dirty="0">
              <a:latin typeface="文泉驿微米黑" panose="020B0606030804020204" pitchFamily="34" charset="-122"/>
              <a:ea typeface="文泉驿微米黑" panose="020B0606030804020204" pitchFamily="34" charset="-122"/>
              <a:cs typeface="文泉驿微米黑" panose="020B06060308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052360" y="4039560"/>
            <a:ext cx="232791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晋升发展空间</a:t>
            </a:r>
            <a:endParaRPr lang="zh-CN" altLang="en-US" sz="2800" b="1" dirty="0">
              <a:latin typeface="文泉驿微米黑" panose="020B0606030804020204" pitchFamily="34" charset="-122"/>
              <a:ea typeface="文泉驿微米黑" panose="020B0606030804020204" pitchFamily="34" charset="-122"/>
              <a:cs typeface="文泉驿微米黑" panose="020B06060308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049820" y="54396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薪资待遇</a:t>
            </a:r>
            <a:endParaRPr lang="zh-CN" altLang="en-US" sz="2800" b="1" dirty="0">
              <a:latin typeface="文泉驿微米黑" panose="020B0606030804020204" pitchFamily="34" charset="-122"/>
              <a:ea typeface="文泉驿微米黑" panose="020B0606030804020204" pitchFamily="34" charset="-122"/>
              <a:cs typeface="文泉驿微米黑" panose="020B06060308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614860" y="5253000"/>
            <a:ext cx="895889" cy="895889"/>
          </a:xfrm>
          <a:prstGeom prst="ellipse">
            <a:avLst/>
          </a:prstGeom>
          <a:solidFill>
            <a:srgbClr val="5471B3"/>
          </a:solidFill>
          <a:ln>
            <a:solidFill>
              <a:srgbClr val="5471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3200" b="1">
                <a:solidFill>
                  <a:schemeClr val="tx1"/>
                </a:solidFill>
                <a:latin typeface="+mj-ea"/>
                <a:ea typeface="+mj-ea"/>
              </a:rPr>
              <a:t>04</a:t>
            </a:r>
            <a:endParaRPr lang="en-US" altLang="zh-CN" sz="3200" b="1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078437" y="203981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4318782" y="3137095"/>
            <a:ext cx="3516923" cy="0"/>
          </a:xfrm>
          <a:prstGeom prst="line">
            <a:avLst/>
          </a:prstGeom>
          <a:ln w="19050">
            <a:solidFill>
              <a:srgbClr val="5471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318782" y="3978812"/>
            <a:ext cx="3516923" cy="0"/>
          </a:xfrm>
          <a:prstGeom prst="line">
            <a:avLst/>
          </a:prstGeom>
          <a:ln w="19050">
            <a:solidFill>
              <a:srgbClr val="5471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907692" y="3296344"/>
            <a:ext cx="2623185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公 司 简 介</a:t>
            </a:r>
            <a:endParaRPr lang="zh-CN" altLang="en-US" sz="4000" b="1" dirty="0">
              <a:latin typeface="文泉驿微米黑" panose="020B0606030804020204" pitchFamily="34" charset="-122"/>
              <a:ea typeface="文泉驿微米黑" panose="020B0606030804020204" pitchFamily="34" charset="-122"/>
              <a:cs typeface="文泉驿微米黑" panose="020B0606030804020204" pitchFamily="34" charset="-122"/>
            </a:endParaRPr>
          </a:p>
        </p:txBody>
      </p:sp>
      <p:sp>
        <p:nvSpPr>
          <p:cNvPr id="12" name="弦形 11"/>
          <p:cNvSpPr/>
          <p:nvPr/>
        </p:nvSpPr>
        <p:spPr>
          <a:xfrm rot="6783413">
            <a:off x="5100431" y="1720655"/>
            <a:ext cx="1953624" cy="1953624"/>
          </a:xfrm>
          <a:prstGeom prst="chord">
            <a:avLst/>
          </a:prstGeom>
          <a:solidFill>
            <a:srgbClr val="5471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633851" y="2070742"/>
            <a:ext cx="9476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01</a:t>
            </a:r>
            <a:endParaRPr lang="zh-CN" altLang="en-US" sz="5400" dirty="0">
              <a:solidFill>
                <a:schemeClr val="bg1"/>
              </a:solidFill>
              <a:latin typeface="文泉驿微米黑" panose="020B0606030804020204" pitchFamily="34" charset="-122"/>
              <a:ea typeface="文泉驿微米黑" panose="020B0606030804020204" pitchFamily="34" charset="-122"/>
              <a:cs typeface="文泉驿微米黑" panose="020B06060308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" y="1038076"/>
            <a:ext cx="4155831" cy="415583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100598" y="454657"/>
            <a:ext cx="549084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南京龙渊微电子科技有限公司</a:t>
            </a:r>
            <a:endParaRPr lang="zh-CN" altLang="en-US" sz="3200" b="1" dirty="0">
              <a:solidFill>
                <a:schemeClr val="accent1">
                  <a:lumMod val="75000"/>
                </a:schemeClr>
              </a:solidFill>
              <a:latin typeface="文泉驿微米黑" panose="020B0606030804020204" pitchFamily="34" charset="-122"/>
              <a:ea typeface="文泉驿微米黑" panose="020B0606030804020204" pitchFamily="34" charset="-122"/>
              <a:cs typeface="文泉驿微米黑" panose="020B06060308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521200" y="1322705"/>
            <a:ext cx="6807200" cy="520827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32"/>
          <p:cNvSpPr txBox="1"/>
          <p:nvPr/>
        </p:nvSpPr>
        <p:spPr>
          <a:xfrm>
            <a:off x="4664075" y="1726565"/>
            <a:ext cx="6363335" cy="439991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ln w="285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000" dirty="0">
                <a:ln w="28575">
                  <a:noFill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南京龙渊微电子是第二批国家万人计划人才企业、江苏省双创计划人才和南京市科技创业家企业，致力于国产龙芯SoC（系统）芯片的产业化及物联网、云计算应用，已获软件企业等21项资质。公司拥有专利48项，软件著作权156项；龙芯SOC芯片两款、物联网应用产品21项。产品完全自主知识产权，达到国内领先、国际先进水平。公司先后获11项人才计划和40多项科技计划支持，以及科技进步奖30项、工信部“中国芯”及年度物联网解决方案奖15项，是科技部首届和第二届中国创新创业大赛优秀企业。</a:t>
            </a:r>
            <a:endParaRPr lang="zh-CN" altLang="en-US" sz="2000" dirty="0">
              <a:ln w="28575">
                <a:noFill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000" dirty="0">
                <a:ln w="28575">
                  <a:noFill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团队聚集了陈勇、易润忠（江苏省有突出贡献中青年专家，南京市科技创业家）等21名江苏省六大人才高峰和江苏省333工程人才。此外，还有美国纳斯达克上市公司总裁等多名经营管理高级人才。</a:t>
            </a:r>
            <a:r>
              <a:rPr lang="zh-CN" altLang="en-US" sz="2000" dirty="0">
                <a:ln w="285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000" dirty="0">
              <a:ln w="285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3745230" y="200660"/>
            <a:ext cx="470154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6600" b="1">
                <a:ln w="25400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6977"/>
                </a:solidFill>
                <a:effectLst>
                  <a:outerShdw dist="50800" sx="102000" sy="102000" algn="ctr" rotWithShape="0">
                    <a:srgbClr val="7DCDE8"/>
                  </a:outerShdw>
                </a:effectLst>
                <a:latin typeface="汉仪乐喵体W" panose="00020600040101010101" charset="-122"/>
                <a:ea typeface="汉仪乐喵体W" panose="00020600040101010101" charset="-122"/>
                <a:sym typeface="+mn-ea"/>
              </a:rPr>
              <a:t>企业资质</a:t>
            </a:r>
            <a:endParaRPr lang="zh-CN" altLang="en-US" sz="6600" b="1">
              <a:solidFill>
                <a:schemeClr val="accent2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595" y="1242695"/>
            <a:ext cx="4876165" cy="1945281"/>
          </a:xfrm>
          <a:prstGeom prst="roundRect">
            <a:avLst/>
          </a:prstGeom>
          <a:noFill/>
          <a:ln w="127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p>
            <a:r>
              <a:rPr lang="en-US" altLang="zh-CN"/>
              <a:t>        </a:t>
            </a:r>
            <a:r>
              <a:rPr lang="zh-CN" altLang="en-US"/>
              <a:t>江苏省双创、市科技创业家、软件企业等20多项企业资质，以及国家级博士后总站和省级博士后创新实践基地、2个省级研究生工作站、3个市专家服务基地、工业大数据制造业创新中心、工程技术研究中心、企业技术中心。</a:t>
            </a:r>
            <a:endParaRPr lang="zh-CN" altLang="en-US"/>
          </a:p>
        </p:txBody>
      </p:sp>
      <p:pic>
        <p:nvPicPr>
          <p:cNvPr id="1073746004" name="图片 6" descr="3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95645" y="1229360"/>
            <a:ext cx="3134995" cy="9709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3746005" name="图片 7" descr="C:\Users\13516\Desktop\宣传册word\图片\3-5.png3-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5490" y="2345055"/>
            <a:ext cx="3105150" cy="10585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7635" y="1133475"/>
            <a:ext cx="3019425" cy="1123950"/>
          </a:xfrm>
          <a:prstGeom prst="rect">
            <a:avLst/>
          </a:prstGeom>
        </p:spPr>
      </p:pic>
      <p:pic>
        <p:nvPicPr>
          <p:cNvPr id="1073746007" name="图片 9" descr="C:\Users\13516\Desktop\宣传册word\图片\3-6.png3-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4455" y="2345055"/>
            <a:ext cx="3106420" cy="10883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595" y="3966845"/>
            <a:ext cx="5130800" cy="2295525"/>
          </a:xfrm>
          <a:prstGeom prst="rect">
            <a:avLst/>
          </a:prstGeom>
        </p:spPr>
      </p:pic>
      <p:grpSp>
        <p:nvGrpSpPr>
          <p:cNvPr id="42" name="Group 106"/>
          <p:cNvGrpSpPr>
            <a:grpSpLocks noChangeAspect="1"/>
          </p:cNvGrpSpPr>
          <p:nvPr/>
        </p:nvGrpSpPr>
        <p:grpSpPr bwMode="auto">
          <a:xfrm>
            <a:off x="141605" y="16510"/>
            <a:ext cx="1633855" cy="1598295"/>
            <a:chOff x="39" y="1178"/>
            <a:chExt cx="2152" cy="2104"/>
          </a:xfrm>
        </p:grpSpPr>
        <p:sp>
          <p:nvSpPr>
            <p:cNvPr id="43" name="Rectangle 107"/>
            <p:cNvSpPr>
              <a:spLocks noChangeArrowheads="1"/>
            </p:cNvSpPr>
            <p:nvPr/>
          </p:nvSpPr>
          <p:spPr bwMode="auto">
            <a:xfrm>
              <a:off x="1087" y="1247"/>
              <a:ext cx="59" cy="95"/>
            </a:xfrm>
            <a:prstGeom prst="rect">
              <a:avLst/>
            </a:pr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4" name="Freeform 108"/>
            <p:cNvSpPr/>
            <p:nvPr/>
          </p:nvSpPr>
          <p:spPr bwMode="auto">
            <a:xfrm>
              <a:off x="1326" y="1183"/>
              <a:ext cx="104" cy="196"/>
            </a:xfrm>
            <a:custGeom>
              <a:avLst/>
              <a:gdLst>
                <a:gd name="T0" fmla="*/ 55 w 104"/>
                <a:gd name="T1" fmla="*/ 196 h 196"/>
                <a:gd name="T2" fmla="*/ 0 w 104"/>
                <a:gd name="T3" fmla="*/ 182 h 196"/>
                <a:gd name="T4" fmla="*/ 48 w 104"/>
                <a:gd name="T5" fmla="*/ 0 h 196"/>
                <a:gd name="T6" fmla="*/ 104 w 104"/>
                <a:gd name="T7" fmla="*/ 14 h 196"/>
                <a:gd name="T8" fmla="*/ 55 w 104"/>
                <a:gd name="T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96">
                  <a:moveTo>
                    <a:pt x="55" y="196"/>
                  </a:moveTo>
                  <a:lnTo>
                    <a:pt x="0" y="182"/>
                  </a:lnTo>
                  <a:lnTo>
                    <a:pt x="48" y="0"/>
                  </a:lnTo>
                  <a:lnTo>
                    <a:pt x="104" y="14"/>
                  </a:lnTo>
                  <a:lnTo>
                    <a:pt x="55" y="196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5" name="Freeform 109"/>
            <p:cNvSpPr/>
            <p:nvPr/>
          </p:nvSpPr>
          <p:spPr bwMode="auto">
            <a:xfrm>
              <a:off x="1549" y="1368"/>
              <a:ext cx="99" cy="111"/>
            </a:xfrm>
            <a:custGeom>
              <a:avLst/>
              <a:gdLst>
                <a:gd name="T0" fmla="*/ 50 w 99"/>
                <a:gd name="T1" fmla="*/ 111 h 111"/>
                <a:gd name="T2" fmla="*/ 0 w 99"/>
                <a:gd name="T3" fmla="*/ 83 h 111"/>
                <a:gd name="T4" fmla="*/ 47 w 99"/>
                <a:gd name="T5" fmla="*/ 0 h 111"/>
                <a:gd name="T6" fmla="*/ 99 w 99"/>
                <a:gd name="T7" fmla="*/ 28 h 111"/>
                <a:gd name="T8" fmla="*/ 50 w 99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11">
                  <a:moveTo>
                    <a:pt x="50" y="111"/>
                  </a:moveTo>
                  <a:lnTo>
                    <a:pt x="0" y="83"/>
                  </a:lnTo>
                  <a:lnTo>
                    <a:pt x="47" y="0"/>
                  </a:lnTo>
                  <a:lnTo>
                    <a:pt x="99" y="28"/>
                  </a:lnTo>
                  <a:lnTo>
                    <a:pt x="50" y="111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6" name="Freeform 110"/>
            <p:cNvSpPr/>
            <p:nvPr/>
          </p:nvSpPr>
          <p:spPr bwMode="auto">
            <a:xfrm>
              <a:off x="1743" y="1455"/>
              <a:ext cx="176" cy="176"/>
            </a:xfrm>
            <a:custGeom>
              <a:avLst/>
              <a:gdLst>
                <a:gd name="T0" fmla="*/ 40 w 176"/>
                <a:gd name="T1" fmla="*/ 176 h 176"/>
                <a:gd name="T2" fmla="*/ 0 w 176"/>
                <a:gd name="T3" fmla="*/ 135 h 176"/>
                <a:gd name="T4" fmla="*/ 135 w 176"/>
                <a:gd name="T5" fmla="*/ 0 h 176"/>
                <a:gd name="T6" fmla="*/ 176 w 176"/>
                <a:gd name="T7" fmla="*/ 43 h 176"/>
                <a:gd name="T8" fmla="*/ 40 w 176"/>
                <a:gd name="T9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176">
                  <a:moveTo>
                    <a:pt x="40" y="176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76" y="43"/>
                  </a:lnTo>
                  <a:lnTo>
                    <a:pt x="40" y="176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7" name="Freeform 111"/>
            <p:cNvSpPr/>
            <p:nvPr/>
          </p:nvSpPr>
          <p:spPr bwMode="auto">
            <a:xfrm>
              <a:off x="1895" y="1733"/>
              <a:ext cx="107" cy="94"/>
            </a:xfrm>
            <a:custGeom>
              <a:avLst/>
              <a:gdLst>
                <a:gd name="T0" fmla="*/ 28 w 107"/>
                <a:gd name="T1" fmla="*/ 94 h 94"/>
                <a:gd name="T2" fmla="*/ 0 w 107"/>
                <a:gd name="T3" fmla="*/ 42 h 94"/>
                <a:gd name="T4" fmla="*/ 76 w 107"/>
                <a:gd name="T5" fmla="*/ 0 h 94"/>
                <a:gd name="T6" fmla="*/ 107 w 107"/>
                <a:gd name="T7" fmla="*/ 49 h 94"/>
                <a:gd name="T8" fmla="*/ 28 w 107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4">
                  <a:moveTo>
                    <a:pt x="28" y="94"/>
                  </a:moveTo>
                  <a:lnTo>
                    <a:pt x="0" y="42"/>
                  </a:lnTo>
                  <a:lnTo>
                    <a:pt x="76" y="0"/>
                  </a:lnTo>
                  <a:lnTo>
                    <a:pt x="107" y="49"/>
                  </a:lnTo>
                  <a:lnTo>
                    <a:pt x="28" y="94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8" name="Freeform 112"/>
            <p:cNvSpPr/>
            <p:nvPr/>
          </p:nvSpPr>
          <p:spPr bwMode="auto">
            <a:xfrm>
              <a:off x="1992" y="1946"/>
              <a:ext cx="199" cy="104"/>
            </a:xfrm>
            <a:custGeom>
              <a:avLst/>
              <a:gdLst>
                <a:gd name="T0" fmla="*/ 14 w 199"/>
                <a:gd name="T1" fmla="*/ 104 h 104"/>
                <a:gd name="T2" fmla="*/ 0 w 199"/>
                <a:gd name="T3" fmla="*/ 47 h 104"/>
                <a:gd name="T4" fmla="*/ 183 w 199"/>
                <a:gd name="T5" fmla="*/ 0 h 104"/>
                <a:gd name="T6" fmla="*/ 199 w 199"/>
                <a:gd name="T7" fmla="*/ 57 h 104"/>
                <a:gd name="T8" fmla="*/ 14 w 19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04">
                  <a:moveTo>
                    <a:pt x="14" y="104"/>
                  </a:moveTo>
                  <a:lnTo>
                    <a:pt x="0" y="47"/>
                  </a:lnTo>
                  <a:lnTo>
                    <a:pt x="183" y="0"/>
                  </a:lnTo>
                  <a:lnTo>
                    <a:pt x="199" y="57"/>
                  </a:lnTo>
                  <a:lnTo>
                    <a:pt x="14" y="104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9" name="Rectangle 113"/>
            <p:cNvSpPr>
              <a:spLocks noChangeArrowheads="1"/>
            </p:cNvSpPr>
            <p:nvPr/>
          </p:nvSpPr>
          <p:spPr bwMode="auto">
            <a:xfrm>
              <a:off x="2030" y="2230"/>
              <a:ext cx="95" cy="59"/>
            </a:xfrm>
            <a:prstGeom prst="rect">
              <a:avLst/>
            </a:pr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50" name="Freeform 114"/>
            <p:cNvSpPr/>
            <p:nvPr/>
          </p:nvSpPr>
          <p:spPr bwMode="auto">
            <a:xfrm>
              <a:off x="1990" y="2469"/>
              <a:ext cx="199" cy="107"/>
            </a:xfrm>
            <a:custGeom>
              <a:avLst/>
              <a:gdLst>
                <a:gd name="T0" fmla="*/ 182 w 199"/>
                <a:gd name="T1" fmla="*/ 107 h 107"/>
                <a:gd name="T2" fmla="*/ 0 w 199"/>
                <a:gd name="T3" fmla="*/ 57 h 107"/>
                <a:gd name="T4" fmla="*/ 14 w 199"/>
                <a:gd name="T5" fmla="*/ 0 h 107"/>
                <a:gd name="T6" fmla="*/ 199 w 199"/>
                <a:gd name="T7" fmla="*/ 50 h 107"/>
                <a:gd name="T8" fmla="*/ 182 w 199"/>
                <a:gd name="T9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07">
                  <a:moveTo>
                    <a:pt x="182" y="107"/>
                  </a:moveTo>
                  <a:lnTo>
                    <a:pt x="0" y="57"/>
                  </a:lnTo>
                  <a:lnTo>
                    <a:pt x="14" y="0"/>
                  </a:lnTo>
                  <a:lnTo>
                    <a:pt x="199" y="50"/>
                  </a:lnTo>
                  <a:lnTo>
                    <a:pt x="182" y="107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51" name="Freeform 115"/>
            <p:cNvSpPr/>
            <p:nvPr/>
          </p:nvSpPr>
          <p:spPr bwMode="auto">
            <a:xfrm>
              <a:off x="1890" y="2692"/>
              <a:ext cx="112" cy="100"/>
            </a:xfrm>
            <a:custGeom>
              <a:avLst/>
              <a:gdLst>
                <a:gd name="T0" fmla="*/ 81 w 112"/>
                <a:gd name="T1" fmla="*/ 100 h 100"/>
                <a:gd name="T2" fmla="*/ 0 w 112"/>
                <a:gd name="T3" fmla="*/ 50 h 100"/>
                <a:gd name="T4" fmla="*/ 29 w 112"/>
                <a:gd name="T5" fmla="*/ 0 h 100"/>
                <a:gd name="T6" fmla="*/ 112 w 112"/>
                <a:gd name="T7" fmla="*/ 48 h 100"/>
                <a:gd name="T8" fmla="*/ 81 w 112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00">
                  <a:moveTo>
                    <a:pt x="81" y="100"/>
                  </a:moveTo>
                  <a:lnTo>
                    <a:pt x="0" y="50"/>
                  </a:lnTo>
                  <a:lnTo>
                    <a:pt x="29" y="0"/>
                  </a:lnTo>
                  <a:lnTo>
                    <a:pt x="112" y="48"/>
                  </a:lnTo>
                  <a:lnTo>
                    <a:pt x="81" y="100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52" name="Freeform 116"/>
            <p:cNvSpPr/>
            <p:nvPr/>
          </p:nvSpPr>
          <p:spPr bwMode="auto">
            <a:xfrm>
              <a:off x="1736" y="2886"/>
              <a:ext cx="175" cy="176"/>
            </a:xfrm>
            <a:custGeom>
              <a:avLst/>
              <a:gdLst>
                <a:gd name="T0" fmla="*/ 133 w 175"/>
                <a:gd name="T1" fmla="*/ 176 h 176"/>
                <a:gd name="T2" fmla="*/ 0 w 175"/>
                <a:gd name="T3" fmla="*/ 41 h 176"/>
                <a:gd name="T4" fmla="*/ 43 w 175"/>
                <a:gd name="T5" fmla="*/ 0 h 176"/>
                <a:gd name="T6" fmla="*/ 175 w 175"/>
                <a:gd name="T7" fmla="*/ 135 h 176"/>
                <a:gd name="T8" fmla="*/ 133 w 175"/>
                <a:gd name="T9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176">
                  <a:moveTo>
                    <a:pt x="133" y="176"/>
                  </a:moveTo>
                  <a:lnTo>
                    <a:pt x="0" y="41"/>
                  </a:lnTo>
                  <a:lnTo>
                    <a:pt x="43" y="0"/>
                  </a:lnTo>
                  <a:lnTo>
                    <a:pt x="175" y="135"/>
                  </a:lnTo>
                  <a:lnTo>
                    <a:pt x="133" y="176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53" name="Freeform 117"/>
            <p:cNvSpPr/>
            <p:nvPr/>
          </p:nvSpPr>
          <p:spPr bwMode="auto">
            <a:xfrm>
              <a:off x="1542" y="3036"/>
              <a:ext cx="90" cy="102"/>
            </a:xfrm>
            <a:custGeom>
              <a:avLst/>
              <a:gdLst>
                <a:gd name="T0" fmla="*/ 40 w 90"/>
                <a:gd name="T1" fmla="*/ 102 h 102"/>
                <a:gd name="T2" fmla="*/ 0 w 90"/>
                <a:gd name="T3" fmla="*/ 28 h 102"/>
                <a:gd name="T4" fmla="*/ 50 w 90"/>
                <a:gd name="T5" fmla="*/ 0 h 102"/>
                <a:gd name="T6" fmla="*/ 90 w 90"/>
                <a:gd name="T7" fmla="*/ 73 h 102"/>
                <a:gd name="T8" fmla="*/ 40 w 90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02">
                  <a:moveTo>
                    <a:pt x="40" y="102"/>
                  </a:moveTo>
                  <a:lnTo>
                    <a:pt x="0" y="28"/>
                  </a:lnTo>
                  <a:lnTo>
                    <a:pt x="50" y="0"/>
                  </a:lnTo>
                  <a:lnTo>
                    <a:pt x="90" y="73"/>
                  </a:lnTo>
                  <a:lnTo>
                    <a:pt x="40" y="102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54" name="Freeform 118"/>
            <p:cNvSpPr/>
            <p:nvPr/>
          </p:nvSpPr>
          <p:spPr bwMode="auto">
            <a:xfrm>
              <a:off x="577" y="3026"/>
              <a:ext cx="97" cy="112"/>
            </a:xfrm>
            <a:custGeom>
              <a:avLst/>
              <a:gdLst>
                <a:gd name="T0" fmla="*/ 50 w 97"/>
                <a:gd name="T1" fmla="*/ 112 h 112"/>
                <a:gd name="T2" fmla="*/ 0 w 97"/>
                <a:gd name="T3" fmla="*/ 81 h 112"/>
                <a:gd name="T4" fmla="*/ 48 w 97"/>
                <a:gd name="T5" fmla="*/ 0 h 112"/>
                <a:gd name="T6" fmla="*/ 97 w 97"/>
                <a:gd name="T7" fmla="*/ 31 h 112"/>
                <a:gd name="T8" fmla="*/ 50 w 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12">
                  <a:moveTo>
                    <a:pt x="50" y="112"/>
                  </a:moveTo>
                  <a:lnTo>
                    <a:pt x="0" y="81"/>
                  </a:lnTo>
                  <a:lnTo>
                    <a:pt x="48" y="0"/>
                  </a:lnTo>
                  <a:lnTo>
                    <a:pt x="97" y="31"/>
                  </a:lnTo>
                  <a:lnTo>
                    <a:pt x="50" y="112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55" name="Freeform 119"/>
            <p:cNvSpPr/>
            <p:nvPr/>
          </p:nvSpPr>
          <p:spPr bwMode="auto">
            <a:xfrm>
              <a:off x="305" y="2872"/>
              <a:ext cx="177" cy="176"/>
            </a:xfrm>
            <a:custGeom>
              <a:avLst/>
              <a:gdLst>
                <a:gd name="T0" fmla="*/ 42 w 177"/>
                <a:gd name="T1" fmla="*/ 176 h 176"/>
                <a:gd name="T2" fmla="*/ 0 w 177"/>
                <a:gd name="T3" fmla="*/ 133 h 176"/>
                <a:gd name="T4" fmla="*/ 137 w 177"/>
                <a:gd name="T5" fmla="*/ 0 h 176"/>
                <a:gd name="T6" fmla="*/ 177 w 177"/>
                <a:gd name="T7" fmla="*/ 43 h 176"/>
                <a:gd name="T8" fmla="*/ 42 w 177"/>
                <a:gd name="T9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76">
                  <a:moveTo>
                    <a:pt x="42" y="176"/>
                  </a:moveTo>
                  <a:lnTo>
                    <a:pt x="0" y="133"/>
                  </a:lnTo>
                  <a:lnTo>
                    <a:pt x="137" y="0"/>
                  </a:lnTo>
                  <a:lnTo>
                    <a:pt x="177" y="43"/>
                  </a:lnTo>
                  <a:lnTo>
                    <a:pt x="42" y="176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56" name="Freeform 120"/>
            <p:cNvSpPr/>
            <p:nvPr/>
          </p:nvSpPr>
          <p:spPr bwMode="auto">
            <a:xfrm>
              <a:off x="217" y="2676"/>
              <a:ext cx="114" cy="99"/>
            </a:xfrm>
            <a:custGeom>
              <a:avLst/>
              <a:gdLst>
                <a:gd name="T0" fmla="*/ 26 w 114"/>
                <a:gd name="T1" fmla="*/ 99 h 99"/>
                <a:gd name="T2" fmla="*/ 0 w 114"/>
                <a:gd name="T3" fmla="*/ 47 h 99"/>
                <a:gd name="T4" fmla="*/ 88 w 114"/>
                <a:gd name="T5" fmla="*/ 0 h 99"/>
                <a:gd name="T6" fmla="*/ 114 w 114"/>
                <a:gd name="T7" fmla="*/ 52 h 99"/>
                <a:gd name="T8" fmla="*/ 26 w 114"/>
                <a:gd name="T9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99">
                  <a:moveTo>
                    <a:pt x="26" y="99"/>
                  </a:moveTo>
                  <a:lnTo>
                    <a:pt x="0" y="47"/>
                  </a:lnTo>
                  <a:lnTo>
                    <a:pt x="88" y="0"/>
                  </a:lnTo>
                  <a:lnTo>
                    <a:pt x="114" y="52"/>
                  </a:lnTo>
                  <a:lnTo>
                    <a:pt x="26" y="99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57" name="Freeform 121"/>
            <p:cNvSpPr/>
            <p:nvPr/>
          </p:nvSpPr>
          <p:spPr bwMode="auto">
            <a:xfrm>
              <a:off x="39" y="2450"/>
              <a:ext cx="197" cy="105"/>
            </a:xfrm>
            <a:custGeom>
              <a:avLst/>
              <a:gdLst>
                <a:gd name="T0" fmla="*/ 15 w 197"/>
                <a:gd name="T1" fmla="*/ 105 h 105"/>
                <a:gd name="T2" fmla="*/ 0 w 197"/>
                <a:gd name="T3" fmla="*/ 48 h 105"/>
                <a:gd name="T4" fmla="*/ 183 w 197"/>
                <a:gd name="T5" fmla="*/ 0 h 105"/>
                <a:gd name="T6" fmla="*/ 197 w 197"/>
                <a:gd name="T7" fmla="*/ 57 h 105"/>
                <a:gd name="T8" fmla="*/ 15 w 197"/>
                <a:gd name="T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05">
                  <a:moveTo>
                    <a:pt x="15" y="105"/>
                  </a:moveTo>
                  <a:lnTo>
                    <a:pt x="0" y="48"/>
                  </a:lnTo>
                  <a:lnTo>
                    <a:pt x="183" y="0"/>
                  </a:lnTo>
                  <a:lnTo>
                    <a:pt x="197" y="57"/>
                  </a:lnTo>
                  <a:lnTo>
                    <a:pt x="15" y="105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58" name="Rectangle 122"/>
            <p:cNvSpPr>
              <a:spLocks noChangeArrowheads="1"/>
            </p:cNvSpPr>
            <p:nvPr/>
          </p:nvSpPr>
          <p:spPr bwMode="auto">
            <a:xfrm>
              <a:off x="139" y="2214"/>
              <a:ext cx="64" cy="56"/>
            </a:xfrm>
            <a:prstGeom prst="rect">
              <a:avLst/>
            </a:pr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59" name="Freeform 123"/>
            <p:cNvSpPr/>
            <p:nvPr/>
          </p:nvSpPr>
          <p:spPr bwMode="auto">
            <a:xfrm>
              <a:off x="46" y="1924"/>
              <a:ext cx="199" cy="109"/>
            </a:xfrm>
            <a:custGeom>
              <a:avLst/>
              <a:gdLst>
                <a:gd name="T0" fmla="*/ 183 w 199"/>
                <a:gd name="T1" fmla="*/ 109 h 109"/>
                <a:gd name="T2" fmla="*/ 0 w 199"/>
                <a:gd name="T3" fmla="*/ 57 h 109"/>
                <a:gd name="T4" fmla="*/ 17 w 199"/>
                <a:gd name="T5" fmla="*/ 0 h 109"/>
                <a:gd name="T6" fmla="*/ 199 w 199"/>
                <a:gd name="T7" fmla="*/ 53 h 109"/>
                <a:gd name="T8" fmla="*/ 183 w 199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09">
                  <a:moveTo>
                    <a:pt x="183" y="109"/>
                  </a:moveTo>
                  <a:lnTo>
                    <a:pt x="0" y="57"/>
                  </a:lnTo>
                  <a:lnTo>
                    <a:pt x="17" y="0"/>
                  </a:lnTo>
                  <a:lnTo>
                    <a:pt x="199" y="53"/>
                  </a:lnTo>
                  <a:lnTo>
                    <a:pt x="183" y="109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60" name="Freeform 124"/>
            <p:cNvSpPr/>
            <p:nvPr/>
          </p:nvSpPr>
          <p:spPr bwMode="auto">
            <a:xfrm>
              <a:off x="236" y="1711"/>
              <a:ext cx="111" cy="100"/>
            </a:xfrm>
            <a:custGeom>
              <a:avLst/>
              <a:gdLst>
                <a:gd name="T0" fmla="*/ 81 w 111"/>
                <a:gd name="T1" fmla="*/ 100 h 100"/>
                <a:gd name="T2" fmla="*/ 0 w 111"/>
                <a:gd name="T3" fmla="*/ 50 h 100"/>
                <a:gd name="T4" fmla="*/ 28 w 111"/>
                <a:gd name="T5" fmla="*/ 0 h 100"/>
                <a:gd name="T6" fmla="*/ 111 w 111"/>
                <a:gd name="T7" fmla="*/ 50 h 100"/>
                <a:gd name="T8" fmla="*/ 81 w 111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00">
                  <a:moveTo>
                    <a:pt x="81" y="100"/>
                  </a:moveTo>
                  <a:lnTo>
                    <a:pt x="0" y="50"/>
                  </a:lnTo>
                  <a:lnTo>
                    <a:pt x="28" y="0"/>
                  </a:lnTo>
                  <a:lnTo>
                    <a:pt x="111" y="50"/>
                  </a:lnTo>
                  <a:lnTo>
                    <a:pt x="81" y="100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61" name="Freeform 125"/>
            <p:cNvSpPr/>
            <p:nvPr/>
          </p:nvSpPr>
          <p:spPr bwMode="auto">
            <a:xfrm>
              <a:off x="328" y="1441"/>
              <a:ext cx="173" cy="178"/>
            </a:xfrm>
            <a:custGeom>
              <a:avLst/>
              <a:gdLst>
                <a:gd name="T0" fmla="*/ 131 w 173"/>
                <a:gd name="T1" fmla="*/ 178 h 178"/>
                <a:gd name="T2" fmla="*/ 0 w 173"/>
                <a:gd name="T3" fmla="*/ 40 h 178"/>
                <a:gd name="T4" fmla="*/ 41 w 173"/>
                <a:gd name="T5" fmla="*/ 0 h 178"/>
                <a:gd name="T6" fmla="*/ 173 w 173"/>
                <a:gd name="T7" fmla="*/ 138 h 178"/>
                <a:gd name="T8" fmla="*/ 131 w 173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78">
                  <a:moveTo>
                    <a:pt x="131" y="178"/>
                  </a:moveTo>
                  <a:lnTo>
                    <a:pt x="0" y="40"/>
                  </a:lnTo>
                  <a:lnTo>
                    <a:pt x="41" y="0"/>
                  </a:lnTo>
                  <a:lnTo>
                    <a:pt x="173" y="138"/>
                  </a:lnTo>
                  <a:lnTo>
                    <a:pt x="131" y="178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62" name="Freeform 126"/>
            <p:cNvSpPr/>
            <p:nvPr/>
          </p:nvSpPr>
          <p:spPr bwMode="auto">
            <a:xfrm>
              <a:off x="601" y="1358"/>
              <a:ext cx="97" cy="112"/>
            </a:xfrm>
            <a:custGeom>
              <a:avLst/>
              <a:gdLst>
                <a:gd name="T0" fmla="*/ 47 w 97"/>
                <a:gd name="T1" fmla="*/ 112 h 112"/>
                <a:gd name="T2" fmla="*/ 0 w 97"/>
                <a:gd name="T3" fmla="*/ 29 h 112"/>
                <a:gd name="T4" fmla="*/ 52 w 97"/>
                <a:gd name="T5" fmla="*/ 0 h 112"/>
                <a:gd name="T6" fmla="*/ 97 w 97"/>
                <a:gd name="T7" fmla="*/ 83 h 112"/>
                <a:gd name="T8" fmla="*/ 47 w 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12">
                  <a:moveTo>
                    <a:pt x="47" y="112"/>
                  </a:moveTo>
                  <a:lnTo>
                    <a:pt x="0" y="29"/>
                  </a:lnTo>
                  <a:lnTo>
                    <a:pt x="52" y="0"/>
                  </a:lnTo>
                  <a:lnTo>
                    <a:pt x="97" y="83"/>
                  </a:lnTo>
                  <a:lnTo>
                    <a:pt x="47" y="112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63" name="Freeform 127"/>
            <p:cNvSpPr/>
            <p:nvPr/>
          </p:nvSpPr>
          <p:spPr bwMode="auto">
            <a:xfrm>
              <a:off x="821" y="1178"/>
              <a:ext cx="102" cy="197"/>
            </a:xfrm>
            <a:custGeom>
              <a:avLst/>
              <a:gdLst>
                <a:gd name="T0" fmla="*/ 45 w 102"/>
                <a:gd name="T1" fmla="*/ 197 h 197"/>
                <a:gd name="T2" fmla="*/ 0 w 102"/>
                <a:gd name="T3" fmla="*/ 12 h 197"/>
                <a:gd name="T4" fmla="*/ 57 w 102"/>
                <a:gd name="T5" fmla="*/ 0 h 197"/>
                <a:gd name="T6" fmla="*/ 102 w 102"/>
                <a:gd name="T7" fmla="*/ 183 h 197"/>
                <a:gd name="T8" fmla="*/ 45 w 102"/>
                <a:gd name="T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97">
                  <a:moveTo>
                    <a:pt x="45" y="197"/>
                  </a:moveTo>
                  <a:lnTo>
                    <a:pt x="0" y="12"/>
                  </a:lnTo>
                  <a:lnTo>
                    <a:pt x="57" y="0"/>
                  </a:lnTo>
                  <a:lnTo>
                    <a:pt x="102" y="183"/>
                  </a:lnTo>
                  <a:lnTo>
                    <a:pt x="45" y="197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64" name="Freeform 128"/>
            <p:cNvSpPr/>
            <p:nvPr/>
          </p:nvSpPr>
          <p:spPr bwMode="auto">
            <a:xfrm>
              <a:off x="911" y="2626"/>
              <a:ext cx="422" cy="656"/>
            </a:xfrm>
            <a:custGeom>
              <a:avLst/>
              <a:gdLst>
                <a:gd name="T0" fmla="*/ 422 w 422"/>
                <a:gd name="T1" fmla="*/ 656 h 656"/>
                <a:gd name="T2" fmla="*/ 211 w 422"/>
                <a:gd name="T3" fmla="*/ 571 h 656"/>
                <a:gd name="T4" fmla="*/ 0 w 422"/>
                <a:gd name="T5" fmla="*/ 656 h 656"/>
                <a:gd name="T6" fmla="*/ 0 w 422"/>
                <a:gd name="T7" fmla="*/ 0 h 656"/>
                <a:gd name="T8" fmla="*/ 422 w 422"/>
                <a:gd name="T9" fmla="*/ 0 h 656"/>
                <a:gd name="T10" fmla="*/ 422 w 422"/>
                <a:gd name="T11" fmla="*/ 656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2" h="656">
                  <a:moveTo>
                    <a:pt x="422" y="656"/>
                  </a:moveTo>
                  <a:lnTo>
                    <a:pt x="211" y="571"/>
                  </a:lnTo>
                  <a:lnTo>
                    <a:pt x="0" y="656"/>
                  </a:lnTo>
                  <a:lnTo>
                    <a:pt x="0" y="0"/>
                  </a:lnTo>
                  <a:lnTo>
                    <a:pt x="422" y="0"/>
                  </a:lnTo>
                  <a:lnTo>
                    <a:pt x="422" y="656"/>
                  </a:lnTo>
                  <a:close/>
                </a:path>
              </a:pathLst>
            </a:custGeom>
            <a:solidFill>
              <a:srgbClr val="E06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65" name="Freeform 129"/>
            <p:cNvSpPr/>
            <p:nvPr/>
          </p:nvSpPr>
          <p:spPr bwMode="auto">
            <a:xfrm>
              <a:off x="911" y="2626"/>
              <a:ext cx="422" cy="656"/>
            </a:xfrm>
            <a:custGeom>
              <a:avLst/>
              <a:gdLst>
                <a:gd name="T0" fmla="*/ 422 w 422"/>
                <a:gd name="T1" fmla="*/ 656 h 656"/>
                <a:gd name="T2" fmla="*/ 211 w 422"/>
                <a:gd name="T3" fmla="*/ 571 h 656"/>
                <a:gd name="T4" fmla="*/ 0 w 422"/>
                <a:gd name="T5" fmla="*/ 656 h 656"/>
                <a:gd name="T6" fmla="*/ 0 w 422"/>
                <a:gd name="T7" fmla="*/ 0 h 656"/>
                <a:gd name="T8" fmla="*/ 422 w 422"/>
                <a:gd name="T9" fmla="*/ 0 h 656"/>
                <a:gd name="T10" fmla="*/ 422 w 422"/>
                <a:gd name="T11" fmla="*/ 656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2" h="656">
                  <a:moveTo>
                    <a:pt x="422" y="656"/>
                  </a:moveTo>
                  <a:lnTo>
                    <a:pt x="211" y="571"/>
                  </a:lnTo>
                  <a:lnTo>
                    <a:pt x="0" y="656"/>
                  </a:lnTo>
                  <a:lnTo>
                    <a:pt x="0" y="0"/>
                  </a:lnTo>
                  <a:lnTo>
                    <a:pt x="422" y="0"/>
                  </a:lnTo>
                  <a:lnTo>
                    <a:pt x="422" y="6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66" name="Freeform 130"/>
            <p:cNvSpPr/>
            <p:nvPr/>
          </p:nvSpPr>
          <p:spPr bwMode="auto">
            <a:xfrm>
              <a:off x="1122" y="2626"/>
              <a:ext cx="211" cy="656"/>
            </a:xfrm>
            <a:custGeom>
              <a:avLst/>
              <a:gdLst>
                <a:gd name="T0" fmla="*/ 0 w 211"/>
                <a:gd name="T1" fmla="*/ 571 h 656"/>
                <a:gd name="T2" fmla="*/ 0 w 211"/>
                <a:gd name="T3" fmla="*/ 571 h 656"/>
                <a:gd name="T4" fmla="*/ 211 w 211"/>
                <a:gd name="T5" fmla="*/ 656 h 656"/>
                <a:gd name="T6" fmla="*/ 211 w 211"/>
                <a:gd name="T7" fmla="*/ 0 h 656"/>
                <a:gd name="T8" fmla="*/ 0 w 211"/>
                <a:gd name="T9" fmla="*/ 0 h 656"/>
                <a:gd name="T10" fmla="*/ 0 w 211"/>
                <a:gd name="T11" fmla="*/ 571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1" h="656">
                  <a:moveTo>
                    <a:pt x="0" y="571"/>
                  </a:moveTo>
                  <a:lnTo>
                    <a:pt x="0" y="571"/>
                  </a:lnTo>
                  <a:lnTo>
                    <a:pt x="211" y="656"/>
                  </a:lnTo>
                  <a:lnTo>
                    <a:pt x="211" y="0"/>
                  </a:lnTo>
                  <a:lnTo>
                    <a:pt x="0" y="0"/>
                  </a:lnTo>
                  <a:lnTo>
                    <a:pt x="0" y="571"/>
                  </a:lnTo>
                  <a:close/>
                </a:path>
              </a:pathLst>
            </a:custGeom>
            <a:solidFill>
              <a:srgbClr val="E682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67" name="Freeform 131"/>
            <p:cNvSpPr/>
            <p:nvPr/>
          </p:nvSpPr>
          <p:spPr bwMode="auto">
            <a:xfrm>
              <a:off x="1122" y="2626"/>
              <a:ext cx="211" cy="656"/>
            </a:xfrm>
            <a:custGeom>
              <a:avLst/>
              <a:gdLst>
                <a:gd name="T0" fmla="*/ 0 w 211"/>
                <a:gd name="T1" fmla="*/ 571 h 656"/>
                <a:gd name="T2" fmla="*/ 0 w 211"/>
                <a:gd name="T3" fmla="*/ 571 h 656"/>
                <a:gd name="T4" fmla="*/ 211 w 211"/>
                <a:gd name="T5" fmla="*/ 656 h 656"/>
                <a:gd name="T6" fmla="*/ 211 w 211"/>
                <a:gd name="T7" fmla="*/ 0 h 656"/>
                <a:gd name="T8" fmla="*/ 0 w 211"/>
                <a:gd name="T9" fmla="*/ 0 h 656"/>
                <a:gd name="T10" fmla="*/ 0 w 211"/>
                <a:gd name="T11" fmla="*/ 571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1" h="656">
                  <a:moveTo>
                    <a:pt x="0" y="571"/>
                  </a:moveTo>
                  <a:lnTo>
                    <a:pt x="0" y="571"/>
                  </a:lnTo>
                  <a:lnTo>
                    <a:pt x="211" y="656"/>
                  </a:lnTo>
                  <a:lnTo>
                    <a:pt x="211" y="0"/>
                  </a:lnTo>
                  <a:lnTo>
                    <a:pt x="0" y="0"/>
                  </a:lnTo>
                  <a:lnTo>
                    <a:pt x="0" y="5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68" name="Freeform 132"/>
            <p:cNvSpPr/>
            <p:nvPr/>
          </p:nvSpPr>
          <p:spPr bwMode="auto">
            <a:xfrm>
              <a:off x="911" y="2626"/>
              <a:ext cx="211" cy="225"/>
            </a:xfrm>
            <a:custGeom>
              <a:avLst/>
              <a:gdLst>
                <a:gd name="T0" fmla="*/ 89 w 89"/>
                <a:gd name="T1" fmla="*/ 0 h 95"/>
                <a:gd name="T2" fmla="*/ 0 w 89"/>
                <a:gd name="T3" fmla="*/ 0 h 95"/>
                <a:gd name="T4" fmla="*/ 0 w 89"/>
                <a:gd name="T5" fmla="*/ 95 h 95"/>
                <a:gd name="T6" fmla="*/ 85 w 89"/>
                <a:gd name="T7" fmla="*/ 49 h 95"/>
                <a:gd name="T8" fmla="*/ 89 w 89"/>
                <a:gd name="T9" fmla="*/ 48 h 95"/>
                <a:gd name="T10" fmla="*/ 89 w 89"/>
                <a:gd name="T1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95"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86" y="49"/>
                    <a:pt x="88" y="48"/>
                    <a:pt x="89" y="48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A74E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69" name="Freeform 133"/>
            <p:cNvSpPr/>
            <p:nvPr/>
          </p:nvSpPr>
          <p:spPr bwMode="auto">
            <a:xfrm>
              <a:off x="1122" y="2626"/>
              <a:ext cx="211" cy="215"/>
            </a:xfrm>
            <a:custGeom>
              <a:avLst/>
              <a:gdLst>
                <a:gd name="T0" fmla="*/ 89 w 89"/>
                <a:gd name="T1" fmla="*/ 0 h 91"/>
                <a:gd name="T2" fmla="*/ 0 w 89"/>
                <a:gd name="T3" fmla="*/ 0 h 91"/>
                <a:gd name="T4" fmla="*/ 0 w 89"/>
                <a:gd name="T5" fmla="*/ 48 h 91"/>
                <a:gd name="T6" fmla="*/ 1 w 89"/>
                <a:gd name="T7" fmla="*/ 48 h 91"/>
                <a:gd name="T8" fmla="*/ 7 w 89"/>
                <a:gd name="T9" fmla="*/ 49 h 91"/>
                <a:gd name="T10" fmla="*/ 89 w 89"/>
                <a:gd name="T11" fmla="*/ 91 h 91"/>
                <a:gd name="T12" fmla="*/ 89 w 89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91"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1" y="48"/>
                    <a:pt x="1" y="48"/>
                  </a:cubicBezTo>
                  <a:cubicBezTo>
                    <a:pt x="3" y="48"/>
                    <a:pt x="5" y="48"/>
                    <a:pt x="7" y="49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AB64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70" name="Freeform 134"/>
            <p:cNvSpPr/>
            <p:nvPr/>
          </p:nvSpPr>
          <p:spPr bwMode="auto">
            <a:xfrm>
              <a:off x="359" y="1486"/>
              <a:ext cx="1515" cy="1448"/>
            </a:xfrm>
            <a:custGeom>
              <a:avLst/>
              <a:gdLst>
                <a:gd name="T0" fmla="*/ 507 w 639"/>
                <a:gd name="T1" fmla="*/ 601 h 611"/>
                <a:gd name="T2" fmla="*/ 329 w 639"/>
                <a:gd name="T3" fmla="*/ 510 h 611"/>
                <a:gd name="T4" fmla="*/ 318 w 639"/>
                <a:gd name="T5" fmla="*/ 511 h 611"/>
                <a:gd name="T6" fmla="*/ 142 w 639"/>
                <a:gd name="T7" fmla="*/ 606 h 611"/>
                <a:gd name="T8" fmla="*/ 124 w 639"/>
                <a:gd name="T9" fmla="*/ 594 h 611"/>
                <a:gd name="T10" fmla="*/ 156 w 639"/>
                <a:gd name="T11" fmla="*/ 396 h 611"/>
                <a:gd name="T12" fmla="*/ 152 w 639"/>
                <a:gd name="T13" fmla="*/ 386 h 611"/>
                <a:gd name="T14" fmla="*/ 7 w 639"/>
                <a:gd name="T15" fmla="*/ 248 h 611"/>
                <a:gd name="T16" fmla="*/ 13 w 639"/>
                <a:gd name="T17" fmla="*/ 227 h 611"/>
                <a:gd name="T18" fmla="*/ 211 w 639"/>
                <a:gd name="T19" fmla="*/ 196 h 611"/>
                <a:gd name="T20" fmla="*/ 220 w 639"/>
                <a:gd name="T21" fmla="*/ 190 h 611"/>
                <a:gd name="T22" fmla="*/ 306 w 639"/>
                <a:gd name="T23" fmla="*/ 9 h 611"/>
                <a:gd name="T24" fmla="*/ 327 w 639"/>
                <a:gd name="T25" fmla="*/ 9 h 611"/>
                <a:gd name="T26" fmla="*/ 418 w 639"/>
                <a:gd name="T27" fmla="*/ 187 h 611"/>
                <a:gd name="T28" fmla="*/ 427 w 639"/>
                <a:gd name="T29" fmla="*/ 193 h 611"/>
                <a:gd name="T30" fmla="*/ 626 w 639"/>
                <a:gd name="T31" fmla="*/ 220 h 611"/>
                <a:gd name="T32" fmla="*/ 632 w 639"/>
                <a:gd name="T33" fmla="*/ 240 h 611"/>
                <a:gd name="T34" fmla="*/ 491 w 639"/>
                <a:gd name="T35" fmla="*/ 381 h 611"/>
                <a:gd name="T36" fmla="*/ 488 w 639"/>
                <a:gd name="T37" fmla="*/ 392 h 611"/>
                <a:gd name="T38" fmla="*/ 524 w 639"/>
                <a:gd name="T39" fmla="*/ 589 h 611"/>
                <a:gd name="T40" fmla="*/ 507 w 639"/>
                <a:gd name="T41" fmla="*/ 601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9" h="611">
                  <a:moveTo>
                    <a:pt x="507" y="601"/>
                  </a:moveTo>
                  <a:cubicBezTo>
                    <a:pt x="329" y="510"/>
                    <a:pt x="329" y="510"/>
                    <a:pt x="329" y="510"/>
                  </a:cubicBezTo>
                  <a:cubicBezTo>
                    <a:pt x="325" y="509"/>
                    <a:pt x="321" y="509"/>
                    <a:pt x="318" y="511"/>
                  </a:cubicBezTo>
                  <a:cubicBezTo>
                    <a:pt x="142" y="606"/>
                    <a:pt x="142" y="606"/>
                    <a:pt x="142" y="606"/>
                  </a:cubicBezTo>
                  <a:cubicBezTo>
                    <a:pt x="133" y="611"/>
                    <a:pt x="123" y="603"/>
                    <a:pt x="124" y="594"/>
                  </a:cubicBezTo>
                  <a:cubicBezTo>
                    <a:pt x="156" y="396"/>
                    <a:pt x="156" y="396"/>
                    <a:pt x="156" y="396"/>
                  </a:cubicBezTo>
                  <a:cubicBezTo>
                    <a:pt x="156" y="392"/>
                    <a:pt x="155" y="388"/>
                    <a:pt x="152" y="386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0" y="241"/>
                    <a:pt x="4" y="229"/>
                    <a:pt x="13" y="227"/>
                  </a:cubicBezTo>
                  <a:cubicBezTo>
                    <a:pt x="211" y="196"/>
                    <a:pt x="211" y="196"/>
                    <a:pt x="211" y="196"/>
                  </a:cubicBezTo>
                  <a:cubicBezTo>
                    <a:pt x="215" y="196"/>
                    <a:pt x="218" y="193"/>
                    <a:pt x="220" y="190"/>
                  </a:cubicBezTo>
                  <a:cubicBezTo>
                    <a:pt x="306" y="9"/>
                    <a:pt x="306" y="9"/>
                    <a:pt x="306" y="9"/>
                  </a:cubicBezTo>
                  <a:cubicBezTo>
                    <a:pt x="310" y="0"/>
                    <a:pt x="323" y="0"/>
                    <a:pt x="327" y="9"/>
                  </a:cubicBezTo>
                  <a:cubicBezTo>
                    <a:pt x="418" y="187"/>
                    <a:pt x="418" y="187"/>
                    <a:pt x="418" y="187"/>
                  </a:cubicBezTo>
                  <a:cubicBezTo>
                    <a:pt x="420" y="190"/>
                    <a:pt x="423" y="193"/>
                    <a:pt x="427" y="193"/>
                  </a:cubicBezTo>
                  <a:cubicBezTo>
                    <a:pt x="626" y="220"/>
                    <a:pt x="626" y="220"/>
                    <a:pt x="626" y="220"/>
                  </a:cubicBezTo>
                  <a:cubicBezTo>
                    <a:pt x="635" y="221"/>
                    <a:pt x="639" y="233"/>
                    <a:pt x="632" y="240"/>
                  </a:cubicBezTo>
                  <a:cubicBezTo>
                    <a:pt x="491" y="381"/>
                    <a:pt x="491" y="381"/>
                    <a:pt x="491" y="381"/>
                  </a:cubicBezTo>
                  <a:cubicBezTo>
                    <a:pt x="488" y="384"/>
                    <a:pt x="487" y="388"/>
                    <a:pt x="488" y="392"/>
                  </a:cubicBezTo>
                  <a:cubicBezTo>
                    <a:pt x="524" y="589"/>
                    <a:pt x="524" y="589"/>
                    <a:pt x="524" y="589"/>
                  </a:cubicBezTo>
                  <a:cubicBezTo>
                    <a:pt x="526" y="598"/>
                    <a:pt x="516" y="606"/>
                    <a:pt x="507" y="601"/>
                  </a:cubicBezTo>
                  <a:close/>
                </a:path>
              </a:pathLst>
            </a:custGeom>
            <a:solidFill>
              <a:srgbClr val="FBD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71" name="Oval 135"/>
            <p:cNvSpPr>
              <a:spLocks noChangeArrowheads="1"/>
            </p:cNvSpPr>
            <p:nvPr/>
          </p:nvSpPr>
          <p:spPr bwMode="auto">
            <a:xfrm>
              <a:off x="781" y="1965"/>
              <a:ext cx="685" cy="684"/>
            </a:xfrm>
            <a:prstGeom prst="ellipse">
              <a:avLst/>
            </a:prstGeom>
            <a:solidFill>
              <a:srgbClr val="FBDA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6500495" y="3700780"/>
            <a:ext cx="5080000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66700" indent="-266700" algn="l"/>
            <a:r>
              <a:rPr lang="en-US" sz="1050" b="0">
                <a:latin typeface="Wingdings" panose="05000000000000000000" charset="0"/>
                <a:ea typeface="宋体" panose="02010600030101010101" pitchFamily="2" charset="-122"/>
              </a:rPr>
              <a:t> </a:t>
            </a:r>
            <a:r>
              <a:rPr lang="en-US" sz="1600" b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  </a:t>
            </a:r>
            <a:r>
              <a:rPr lang="zh-CN" sz="1600" b="0">
                <a:solidFill>
                  <a:schemeClr val="bg1">
                    <a:lumMod val="5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南京市三星级数字企业；</a:t>
            </a:r>
            <a:endParaRPr lang="en-US" sz="1600" b="0">
              <a:solidFill>
                <a:schemeClr val="bg1">
                  <a:lumMod val="50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marL="266700" indent="-266700" algn="l"/>
            <a:r>
              <a:rPr lang="zh-CN" sz="1600" b="0">
                <a:solidFill>
                  <a:schemeClr val="bg1">
                    <a:lumMod val="5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工信部“国家信息技术紧缺人才培养工程”江苏、浙江独家合作伙伴企业；</a:t>
            </a:r>
            <a:endParaRPr lang="en-US" sz="1600" b="0">
              <a:solidFill>
                <a:schemeClr val="bg1">
                  <a:lumMod val="50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marL="266700" indent="-266700" algn="l"/>
            <a:r>
              <a:rPr lang="zh-CN" sz="1600" b="0">
                <a:solidFill>
                  <a:schemeClr val="bg1">
                    <a:lumMod val="5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AAA级诚信经营示范单位 ；</a:t>
            </a:r>
            <a:endParaRPr lang="en-US" sz="1600" b="0">
              <a:solidFill>
                <a:schemeClr val="bg1">
                  <a:lumMod val="50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marL="266700" indent="-266700" algn="l"/>
            <a:r>
              <a:rPr lang="zh-CN" sz="1600" b="0">
                <a:solidFill>
                  <a:schemeClr val="bg1">
                    <a:lumMod val="5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南京市农业产业化市级龙头企业候选单位；</a:t>
            </a:r>
            <a:r>
              <a:rPr lang="en-US" sz="1600" b="0">
                <a:solidFill>
                  <a:schemeClr val="bg1">
                    <a:lumMod val="5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 </a:t>
            </a:r>
            <a:endParaRPr lang="en-US" altLang="en-US" sz="1600" b="0">
              <a:solidFill>
                <a:schemeClr val="bg1">
                  <a:lumMod val="50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00495" y="5269547"/>
            <a:ext cx="508000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66700" indent="-266700"/>
            <a:r>
              <a:rPr lang="en-US" sz="1050" b="0">
                <a:latin typeface="Wingdings" panose="05000000000000000000" charset="0"/>
                <a:ea typeface="宋体" panose="02010600030101010101" pitchFamily="2" charset="-122"/>
              </a:rPr>
              <a:t> </a:t>
            </a:r>
            <a:r>
              <a:rPr lang="en-US" sz="1600" b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 </a:t>
            </a:r>
            <a:r>
              <a:rPr lang="zh-CN" sz="1600" b="0">
                <a:solidFill>
                  <a:schemeClr val="bg1">
                    <a:lumMod val="5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质量管理体系认证证书；</a:t>
            </a:r>
            <a:endParaRPr lang="zh-CN" sz="1600" b="0">
              <a:solidFill>
                <a:schemeClr val="bg1">
                  <a:lumMod val="50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marL="266700" indent="-266700"/>
            <a:r>
              <a:rPr lang="zh-CN" sz="1600" b="0">
                <a:solidFill>
                  <a:schemeClr val="bg1">
                    <a:lumMod val="5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   环境管理体系认证证书；</a:t>
            </a:r>
            <a:endParaRPr lang="zh-CN" sz="1600" b="0">
              <a:solidFill>
                <a:schemeClr val="bg1">
                  <a:lumMod val="50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marL="266700" indent="-266700"/>
            <a:r>
              <a:rPr lang="zh-CN" sz="1600" b="0">
                <a:solidFill>
                  <a:schemeClr val="bg1">
                    <a:lumMod val="5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   职业健康安全管理体系认证证书；</a:t>
            </a:r>
            <a:endParaRPr lang="zh-CN" sz="1600" b="0">
              <a:solidFill>
                <a:schemeClr val="bg1">
                  <a:lumMod val="50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marL="266700" indent="-266700"/>
            <a:r>
              <a:rPr lang="en-US" sz="1600" b="0">
                <a:solidFill>
                  <a:schemeClr val="bg1">
                    <a:lumMod val="5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   </a:t>
            </a:r>
            <a:r>
              <a:rPr lang="zh-CN" sz="1600" b="0">
                <a:solidFill>
                  <a:schemeClr val="bg1">
                    <a:lumMod val="5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信息安全管理体系认证证书。</a:t>
            </a:r>
            <a:r>
              <a:rPr lang="en-US" sz="1600" b="1">
                <a:solidFill>
                  <a:schemeClr val="bg1">
                    <a:lumMod val="5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 </a:t>
            </a:r>
            <a:endParaRPr lang="en-US" altLang="en-US" sz="1600" b="1">
              <a:solidFill>
                <a:schemeClr val="bg1">
                  <a:lumMod val="50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pic>
        <p:nvPicPr>
          <p:cNvPr id="7" name="图片 6" descr="19990173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49010" y="3562350"/>
            <a:ext cx="611505" cy="611505"/>
          </a:xfrm>
          <a:prstGeom prst="rect">
            <a:avLst/>
          </a:prstGeom>
        </p:spPr>
      </p:pic>
      <p:pic>
        <p:nvPicPr>
          <p:cNvPr id="8" name="图片 7" descr="19990178"/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987415" y="4892675"/>
            <a:ext cx="673100" cy="673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2905760" y="158750"/>
            <a:ext cx="6379845" cy="11988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7200" b="1">
                <a:ln w="25400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6977"/>
                </a:solidFill>
                <a:effectLst>
                  <a:outerShdw dist="50800" sx="102000" sy="102000" algn="ctr" rotWithShape="0">
                    <a:srgbClr val="7DCDE8"/>
                  </a:outerShdw>
                </a:effectLst>
                <a:latin typeface="汉仪乐喵体W" panose="00020600040101010101" charset="-122"/>
                <a:ea typeface="汉仪乐喵体W" panose="00020600040101010101" charset="-122"/>
              </a:rPr>
              <a:t>企业获奖</a:t>
            </a:r>
            <a:endParaRPr lang="zh-CN" altLang="en-US" sz="7200" b="1"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FF6977"/>
              </a:solidFill>
              <a:effectLst>
                <a:outerShdw dist="50800" sx="102000" sy="102000" algn="ctr" rotWithShape="0">
                  <a:srgbClr val="7DCDE8"/>
                </a:outerShdw>
              </a:effectLst>
              <a:latin typeface="汉仪乐喵体W" panose="00020600040101010101" charset="-122"/>
              <a:ea typeface="汉仪乐喵体W" panose="00020600040101010101" charset="-122"/>
            </a:endParaRPr>
          </a:p>
        </p:txBody>
      </p:sp>
      <p:graphicFrame>
        <p:nvGraphicFramePr>
          <p:cNvPr id="6" name="表格 5"/>
          <p:cNvGraphicFramePr/>
          <p:nvPr>
            <p:custDataLst>
              <p:tags r:id="rId1"/>
            </p:custDataLst>
          </p:nvPr>
        </p:nvGraphicFramePr>
        <p:xfrm>
          <a:off x="207010" y="1578610"/>
          <a:ext cx="7314565" cy="506031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500380"/>
                <a:gridCol w="2992120"/>
                <a:gridCol w="2966720"/>
                <a:gridCol w="855345"/>
              </a:tblGrid>
              <a:tr h="23558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序号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获奖名称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获奖项目名称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等级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</a:tr>
              <a:tr h="23368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1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江苏省科协首届会创新创业大赛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基于龙芯和自主协议的物联网系统平台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一等奖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</a:tr>
              <a:tr h="36068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2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科技部首届中国创新创业大赛优秀企业奖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首届中国创新创业大赛优秀企业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优秀企业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</a:tr>
              <a:tr h="2349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3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第十四届江苏省优秀软件产品奖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  <a:cs typeface="方正粗黑宋简体" panose="02000000000000000000" charset="-122"/>
                        </a:rPr>
                        <a:t>龙渊物联网网关系统软件V1.0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  <a:cs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金慧奖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</a:tr>
              <a:tr h="2368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4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世界物联网博展会新技术新产品银奖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基于物联网的智慧农业大数据管理平台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银奖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</a:tr>
              <a:tr h="4692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5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第六届淮海科学技术奖（科技创新奖）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农业物联网可信运维系统的开发与推广应用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二等奖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</a:tr>
              <a:tr h="4692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6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中国轻工业联合会科学技术进步奖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面向家电、轻工机械等智能控制应用的高性能无线模块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二等奖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</a:tr>
              <a:tr h="4699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7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中国轻工业联合会科学技术进步奖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智能制造关键技术及其教研实训设备在轻工业的应用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二等奖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</a:tr>
              <a:tr h="4692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8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中国轻工业联合会科学技术进步奖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基于龙芯与自主协议的物联网平台系统及应用产品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二等奖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</a:tr>
              <a:tr h="47053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9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江苏省轻工协会科学技术进步奖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智能制造关键技术及其教研实训设备在轻工业的应用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一等奖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</a:tr>
              <a:tr h="4699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10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江苏省轻工协会科学技术进步奖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面向轻工业应用的数据自毁安全存储及应用系统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一等奖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</a:tr>
              <a:tr h="47053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11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南京市科学技术进步奖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基于龙芯和自主协议的物联网平台系统及应用产品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二等奖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</a:tr>
              <a:tr h="4699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12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南京市科学技术进步奖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  <a:cs typeface="方正粗黑宋简体" panose="02000000000000000000" charset="-122"/>
                        </a:rPr>
                        <a:t>龙芯嵌入式系统及物联网关键技术及NITE产品应用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  <a:cs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方正粗黑宋简体" panose="02000000000000000000" charset="-122"/>
                          <a:ea typeface="方正粗黑宋简体" panose="02000000000000000000" charset="-122"/>
                        </a:rPr>
                        <a:t>二等奖</a:t>
                      </a:r>
                      <a:endParaRPr lang="en-US" altLang="en-US" sz="1200">
                        <a:solidFill>
                          <a:schemeClr val="bg1"/>
                        </a:solidFill>
                        <a:latin typeface="方正粗黑宋简体" panose="02000000000000000000" charset="-122"/>
                        <a:ea typeface="方正粗黑宋简体" panose="02000000000000000000" charset="-122"/>
                      </a:endParaRPr>
                    </a:p>
                  </a:txBody>
                  <a:tcPr marL="68580" marR="68580" marT="0" marB="0" vert="horz" anchor="ctr">
                    <a:solidFill>
                      <a:schemeClr val="accent1">
                        <a:lumMod val="60000"/>
                        <a:lumOff val="40000"/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" name="图片 6" descr="图片1_看图王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9720" y="2004060"/>
            <a:ext cx="3952875" cy="1704975"/>
          </a:xfrm>
          <a:prstGeom prst="rect">
            <a:avLst/>
          </a:prstGeom>
        </p:spPr>
      </p:pic>
      <p:pic>
        <p:nvPicPr>
          <p:cNvPr id="8" name="图片 7" descr="图片1_看图王(1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5800" y="4286885"/>
            <a:ext cx="3181350" cy="1924050"/>
          </a:xfrm>
          <a:prstGeom prst="rect">
            <a:avLst/>
          </a:prstGeom>
        </p:spPr>
      </p:pic>
      <p:pic>
        <p:nvPicPr>
          <p:cNvPr id="2" name="图片 1" descr="resource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83015" y="158750"/>
            <a:ext cx="1041400" cy="10414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0" t="4575" r="10890"/>
          <a:stretch>
            <a:fillRect/>
          </a:stretch>
        </p:blipFill>
        <p:spPr>
          <a:xfrm>
            <a:off x="8775454" y="357207"/>
            <a:ext cx="2236763" cy="1955409"/>
          </a:xfrm>
          <a:custGeom>
            <a:avLst/>
            <a:gdLst>
              <a:gd name="connsiteX0" fmla="*/ 0 w 2236763"/>
              <a:gd name="connsiteY0" fmla="*/ 0 h 1955409"/>
              <a:gd name="connsiteX1" fmla="*/ 2236763 w 2236763"/>
              <a:gd name="connsiteY1" fmla="*/ 0 h 1955409"/>
              <a:gd name="connsiteX2" fmla="*/ 2236763 w 2236763"/>
              <a:gd name="connsiteY2" fmla="*/ 1955409 h 1955409"/>
              <a:gd name="connsiteX3" fmla="*/ 0 w 2236763"/>
              <a:gd name="connsiteY3" fmla="*/ 1955409 h 1955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6763" h="1955409">
                <a:moveTo>
                  <a:pt x="0" y="0"/>
                </a:moveTo>
                <a:lnTo>
                  <a:pt x="2236763" y="0"/>
                </a:lnTo>
                <a:lnTo>
                  <a:pt x="2236763" y="1955409"/>
                </a:lnTo>
                <a:lnTo>
                  <a:pt x="0" y="1955409"/>
                </a:lnTo>
                <a:close/>
              </a:path>
            </a:pathLst>
          </a:custGeom>
        </p:spPr>
      </p:pic>
      <p:sp>
        <p:nvSpPr>
          <p:cNvPr id="10" name="文本框 9"/>
          <p:cNvSpPr txBox="1"/>
          <p:nvPr/>
        </p:nvSpPr>
        <p:spPr>
          <a:xfrm>
            <a:off x="1053465" y="2979420"/>
            <a:ext cx="4461510" cy="2147990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zh-CN" sz="2000" dirty="0">
                <a:latin typeface="阿里汉仪智能黑体" panose="00020600040101010101" pitchFamily="18" charset="-122"/>
                <a:ea typeface="阿里汉仪智能黑体" panose="00020600040101010101" pitchFamily="18" charset="-122"/>
                <a:cs typeface="文泉驿微米黑" panose="020B0606030804020204" pitchFamily="34" charset="-122"/>
              </a:rPr>
              <a:t>A</a:t>
            </a:r>
            <a:r>
              <a:rPr lang="zh-CN" altLang="en-US" sz="2000" dirty="0">
                <a:latin typeface="阿里汉仪智能黑体" panose="00020600040101010101" pitchFamily="18" charset="-122"/>
                <a:ea typeface="阿里汉仪智能黑体" panose="00020600040101010101" pitchFamily="18" charset="-122"/>
                <a:cs typeface="文泉驿微米黑" panose="020B0606030804020204" pitchFamily="34" charset="-122"/>
              </a:rPr>
              <a:t>类：</a:t>
            </a:r>
            <a:r>
              <a:rPr lang="zh-CN" altLang="en-US" sz="2000" dirty="0">
                <a:latin typeface="阿里汉仪智能黑体" panose="00020600040101010101" pitchFamily="18" charset="-122"/>
                <a:ea typeface="阿里汉仪智能黑体" panose="00020600040101010101" pitchFamily="18" charset="-122"/>
                <a:cs typeface="文泉驿微米黑" panose="020B0606030804020204" pitchFamily="34" charset="-122"/>
              </a:rPr>
              <a:t>信息技术类上下游产业链模式</a:t>
            </a:r>
            <a:endParaRPr lang="zh-CN" altLang="en-US" sz="2000" dirty="0">
              <a:latin typeface="阿里汉仪智能黑体" panose="00020600040101010101" pitchFamily="18" charset="-122"/>
              <a:ea typeface="阿里汉仪智能黑体" panose="00020600040101010101" pitchFamily="18" charset="-122"/>
              <a:cs typeface="文泉驿微米黑" panose="020B0606030804020204" pitchFamily="34" charset="-122"/>
            </a:endParaRPr>
          </a:p>
          <a:p>
            <a:pPr algn="l"/>
            <a:endParaRPr lang="zh-CN" altLang="en-US" sz="2000" dirty="0">
              <a:latin typeface="阿里汉仪智能黑体" panose="00020600040101010101" pitchFamily="18" charset="-122"/>
              <a:ea typeface="阿里汉仪智能黑体" panose="00020600040101010101" pitchFamily="18" charset="-122"/>
              <a:cs typeface="文泉驿微米黑" panose="020B0606030804020204" pitchFamily="34" charset="-122"/>
            </a:endParaRPr>
          </a:p>
          <a:p>
            <a:pPr algn="l"/>
            <a:r>
              <a:rPr lang="zh-CN" altLang="en-US" sz="2000" dirty="0">
                <a:latin typeface="阿里汉仪智能黑体" panose="00020600040101010101" pitchFamily="18" charset="-122"/>
                <a:ea typeface="阿里汉仪智能黑体" panose="00020600040101010101" pitchFamily="18" charset="-122"/>
                <a:cs typeface="文泉驿微米黑" panose="020B0606030804020204" pitchFamily="34" charset="-122"/>
              </a:rPr>
              <a:t>     打造国产技术的物联网、云计算应用产业链和生态圈，如龙渊众创空间总部、南京理工大学紫金学院物联网众创空间。</a:t>
            </a:r>
            <a:endParaRPr lang="zh-CN" altLang="en-US" sz="2000" dirty="0">
              <a:latin typeface="阿里汉仪智能黑体" panose="00020600040101010101" pitchFamily="18" charset="-122"/>
              <a:ea typeface="阿里汉仪智能黑体" panose="00020600040101010101" pitchFamily="18" charset="-122"/>
              <a:cs typeface="文泉驿微米黑" panose="020B06060308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082665" y="2979420"/>
            <a:ext cx="4929505" cy="2153888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zh-CN" sz="2000" dirty="0">
                <a:latin typeface="阿里汉仪智能黑体" panose="00020600040101010101" pitchFamily="18" charset="-122"/>
                <a:ea typeface="阿里汉仪智能黑体" panose="00020600040101010101" pitchFamily="18" charset="-122"/>
                <a:cs typeface="文泉驿微米黑" panose="020B0606030804020204" pitchFamily="34" charset="-122"/>
              </a:rPr>
              <a:t>B</a:t>
            </a:r>
            <a:r>
              <a:rPr lang="zh-CN" altLang="en-US" sz="2000" dirty="0">
                <a:latin typeface="阿里汉仪智能黑体" panose="00020600040101010101" pitchFamily="18" charset="-122"/>
                <a:ea typeface="阿里汉仪智能黑体" panose="00020600040101010101" pitchFamily="18" charset="-122"/>
                <a:cs typeface="文泉驿微米黑" panose="020B0606030804020204" pitchFamily="34" charset="-122"/>
              </a:rPr>
              <a:t>类：</a:t>
            </a:r>
            <a:r>
              <a:rPr lang="zh-CN" altLang="en-US" sz="2000" dirty="0">
                <a:latin typeface="阿里汉仪智能黑体" panose="00020600040101010101" pitchFamily="18" charset="-122"/>
                <a:ea typeface="阿里汉仪智能黑体" panose="00020600040101010101" pitchFamily="18" charset="-122"/>
                <a:cs typeface="文泉驿微米黑" panose="020B0606030804020204" pitchFamily="34" charset="-122"/>
              </a:rPr>
              <a:t>具地方特色的“线上+线下”模式</a:t>
            </a:r>
            <a:endParaRPr lang="zh-CN" altLang="en-US" sz="2000" dirty="0">
              <a:latin typeface="阿里汉仪智能黑体" panose="00020600040101010101" pitchFamily="18" charset="-122"/>
              <a:ea typeface="阿里汉仪智能黑体" panose="00020600040101010101" pitchFamily="18" charset="-122"/>
              <a:cs typeface="文泉驿微米黑" panose="020B0606030804020204" pitchFamily="34" charset="-122"/>
            </a:endParaRPr>
          </a:p>
          <a:p>
            <a:pPr algn="l"/>
            <a:endParaRPr lang="zh-CN" altLang="en-US" sz="2000" dirty="0">
              <a:latin typeface="阿里汉仪智能黑体" panose="00020600040101010101" pitchFamily="18" charset="-122"/>
              <a:ea typeface="阿里汉仪智能黑体" panose="00020600040101010101" pitchFamily="18" charset="-122"/>
              <a:cs typeface="文泉驿微米黑" panose="020B0606030804020204" pitchFamily="34" charset="-122"/>
            </a:endParaRPr>
          </a:p>
          <a:p>
            <a:pPr algn="l"/>
            <a:r>
              <a:rPr lang="zh-CN" altLang="en-US" sz="2000" dirty="0">
                <a:latin typeface="阿里汉仪智能黑体" panose="00020600040101010101" pitchFamily="18" charset="-122"/>
                <a:ea typeface="阿里汉仪智能黑体" panose="00020600040101010101" pitchFamily="18" charset="-122"/>
                <a:cs typeface="文泉驿微米黑" panose="020B0606030804020204" pitchFamily="34" charset="-122"/>
              </a:rPr>
              <a:t>    根据科技园区和高校要求，打造特色产业链集聚型的全方位孵化平台，如牛首山VR众创空间、亳州花草茶众创街区、淮安农业电商空间等。</a:t>
            </a:r>
            <a:endParaRPr lang="zh-CN" altLang="en-US" sz="2000" dirty="0">
              <a:latin typeface="阿里汉仪智能黑体" panose="00020600040101010101" pitchFamily="18" charset="-122"/>
              <a:ea typeface="阿里汉仪智能黑体" panose="00020600040101010101" pitchFamily="18" charset="-122"/>
              <a:cs typeface="文泉驿微米黑" panose="020B06060308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15975" y="357505"/>
            <a:ext cx="28409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600" b="1">
                <a:solidFill>
                  <a:schemeClr val="accent6">
                    <a:lumMod val="75000"/>
                  </a:schemeClr>
                </a:solidFill>
              </a:rPr>
              <a:t>众 创 空 间</a:t>
            </a:r>
            <a:endParaRPr lang="zh-CN" altLang="en-US" sz="36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14170" y="1085215"/>
            <a:ext cx="636460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     </a:t>
            </a:r>
            <a:r>
              <a:rPr lang="zh-CN" altLang="en-US"/>
              <a:t>龙渊众创以广大的高校师生创新创业为主体，以高校科    技成果转化、高校企业间的人才和技术供需对接为内容，与南邮、南航、河海、南理工、南林大、南农大、南信大、南大、东大、浙大、重大、新加坡南洋理工大学等50多所高校和科技园区，共建两类空间：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186815" y="5597525"/>
            <a:ext cx="98259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众创以高校师生创新创业为主体，服务5个对象：政府部门、高校院所、企业、金融机构、创业者，解决5个问题：政策、资金、人才、技术、市场。</a:t>
            </a:r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078437" y="203981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4318782" y="3137095"/>
            <a:ext cx="3516923" cy="0"/>
          </a:xfrm>
          <a:prstGeom prst="line">
            <a:avLst/>
          </a:prstGeom>
          <a:ln w="19050">
            <a:solidFill>
              <a:srgbClr val="5471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318782" y="3978812"/>
            <a:ext cx="3516923" cy="0"/>
          </a:xfrm>
          <a:prstGeom prst="line">
            <a:avLst/>
          </a:prstGeom>
          <a:ln w="19050">
            <a:solidFill>
              <a:srgbClr val="5471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151532" y="3296979"/>
            <a:ext cx="18884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招 聘 岗 位</a:t>
            </a:r>
            <a:endParaRPr lang="zh-CN" altLang="en-US" sz="2800" b="1" dirty="0">
              <a:latin typeface="文泉驿微米黑" panose="020B0606030804020204" pitchFamily="34" charset="-122"/>
              <a:ea typeface="文泉驿微米黑" panose="020B0606030804020204" pitchFamily="34" charset="-122"/>
              <a:cs typeface="文泉驿微米黑" panose="020B0606030804020204" pitchFamily="34" charset="-122"/>
            </a:endParaRPr>
          </a:p>
        </p:txBody>
      </p:sp>
      <p:sp>
        <p:nvSpPr>
          <p:cNvPr id="12" name="弦形 11"/>
          <p:cNvSpPr/>
          <p:nvPr/>
        </p:nvSpPr>
        <p:spPr>
          <a:xfrm rot="6783413">
            <a:off x="5100431" y="1720655"/>
            <a:ext cx="1953624" cy="1953624"/>
          </a:xfrm>
          <a:prstGeom prst="chord">
            <a:avLst/>
          </a:prstGeom>
          <a:solidFill>
            <a:srgbClr val="5471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622421" y="2039627"/>
            <a:ext cx="9476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02</a:t>
            </a:r>
            <a:endParaRPr lang="zh-CN" altLang="en-US" sz="5400" dirty="0">
              <a:solidFill>
                <a:schemeClr val="bg1"/>
              </a:solidFill>
              <a:latin typeface="文泉驿微米黑" panose="020B0606030804020204" pitchFamily="34" charset="-122"/>
              <a:ea typeface="文泉驿微米黑" panose="020B0606030804020204" pitchFamily="34" charset="-122"/>
              <a:cs typeface="文泉驿微米黑" panose="020B06060308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>
            <a:off x="1166495" y="812800"/>
            <a:ext cx="2324735" cy="143891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b="1" dirty="0" smtClean="0">
                <a:ln w="28575">
                  <a:noFill/>
                </a:ln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行政人事专员</a:t>
            </a:r>
            <a:r>
              <a:rPr lang="zh-CN" altLang="en-US" dirty="0" smtClean="0">
                <a:ln w="28575">
                  <a:noFill/>
                </a:ln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  </a:t>
            </a:r>
            <a:endParaRPr lang="zh-CN" altLang="en-US" dirty="0" smtClean="0">
              <a:ln w="28575">
                <a:noFill/>
              </a:ln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  <a:p>
            <a:pPr algn="ctr"/>
            <a:r>
              <a:rPr lang="zh-CN" altLang="en-US" b="1" dirty="0" smtClean="0">
                <a:ln w="28575">
                  <a:noFill/>
                </a:ln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5人 4000-6000/月</a:t>
            </a:r>
            <a:endParaRPr lang="zh-CN" altLang="en-US" dirty="0" smtClean="0">
              <a:ln w="28575">
                <a:noFill/>
              </a:ln>
              <a:solidFill>
                <a:schemeClr val="bg1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pPr algn="ctr"/>
            <a:endParaRPr lang="zh-CN" altLang="en-US" dirty="0" smtClean="0">
              <a:ln w="28575">
                <a:noFill/>
              </a:ln>
              <a:solidFill>
                <a:schemeClr val="bg1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80645" y="1711960"/>
            <a:ext cx="4405630" cy="441261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32"/>
          <p:cNvSpPr txBox="1"/>
          <p:nvPr/>
        </p:nvSpPr>
        <p:spPr>
          <a:xfrm>
            <a:off x="233680" y="2012950"/>
            <a:ext cx="4191000" cy="39693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b="1" dirty="0" smtClean="0">
                <a:ln w="28575">
                  <a:noFill/>
                </a:ln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岗位描述：</a:t>
            </a:r>
            <a:endParaRPr lang="zh-CN" altLang="en-US" b="1" dirty="0" smtClean="0">
              <a:ln w="28575">
                <a:noFill/>
              </a:ln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 dirty="0" smtClean="0">
                <a:ln w="28575">
                  <a:noFill/>
                </a:ln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公司日常行政管理的运作</a:t>
            </a:r>
            <a:endParaRPr lang="zh-CN" altLang="en-US" b="1" dirty="0" smtClean="0">
              <a:ln w="28575">
                <a:noFill/>
              </a:ln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 dirty="0" smtClean="0">
                <a:ln w="28575">
                  <a:noFill/>
                </a:ln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协助主管对公司人力资源管理制度进行修订、完善；</a:t>
            </a:r>
            <a:endParaRPr lang="zh-CN" altLang="en-US" b="1" dirty="0" smtClean="0">
              <a:ln w="28575">
                <a:noFill/>
              </a:ln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 dirty="0" smtClean="0">
                <a:ln w="28575">
                  <a:noFill/>
                </a:ln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负责公司的人员档案管理。</a:t>
            </a:r>
            <a:endParaRPr lang="zh-CN" altLang="en-US" b="1" dirty="0" smtClean="0">
              <a:ln w="28575">
                <a:noFill/>
              </a:ln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endParaRPr lang="zh-CN" altLang="en-US" b="1" dirty="0" smtClean="0">
              <a:ln w="28575">
                <a:noFill/>
              </a:ln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 dirty="0" smtClean="0">
                <a:ln w="28575">
                  <a:noFill/>
                </a:ln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任职资格：</a:t>
            </a:r>
            <a:endParaRPr lang="zh-CN" altLang="en-US" b="1" dirty="0" smtClean="0">
              <a:ln w="28575">
                <a:noFill/>
              </a:ln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 dirty="0" smtClean="0">
                <a:ln w="28575">
                  <a:noFill/>
                </a:ln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行政管理或相关专业优先；</a:t>
            </a:r>
            <a:endParaRPr lang="zh-CN" altLang="en-US" b="1" dirty="0" smtClean="0">
              <a:ln w="28575">
                <a:noFill/>
              </a:ln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 dirty="0" smtClean="0">
                <a:ln w="28575">
                  <a:noFill/>
                </a:ln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工作细致、认真、有责任心，较强的文字撰写能力，较强的沟通协调以及语言表达能力；</a:t>
            </a:r>
            <a:endParaRPr lang="zh-CN" altLang="en-US" b="1" dirty="0" smtClean="0">
              <a:ln w="28575">
                <a:noFill/>
              </a:ln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 dirty="0" smtClean="0">
                <a:ln w="28575">
                  <a:noFill/>
                </a:ln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熟练使用office办公软件及自动化设备，具备基本的网络知识。</a:t>
            </a:r>
            <a:endParaRPr lang="zh-CN" altLang="en-US" b="1" dirty="0" smtClean="0">
              <a:ln w="28575">
                <a:noFill/>
              </a:ln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endParaRPr lang="zh-CN" altLang="en-US" b="1" dirty="0">
              <a:ln w="28575">
                <a:noFill/>
              </a:ln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5652770" y="812800"/>
            <a:ext cx="2324735" cy="143891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b="1" dirty="0" smtClean="0">
                <a:ln w="28575">
                  <a:noFill/>
                </a:ln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会计助理  </a:t>
            </a:r>
            <a:endParaRPr lang="zh-CN" altLang="en-US" b="1" dirty="0" smtClean="0">
              <a:ln w="28575">
                <a:noFill/>
              </a:ln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  <a:p>
            <a:pPr algn="ctr"/>
            <a:r>
              <a:rPr lang="zh-CN" altLang="en-US" b="1" dirty="0" smtClean="0">
                <a:ln w="28575">
                  <a:noFill/>
                </a:ln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5人 4000-6000/月</a:t>
            </a:r>
            <a:endParaRPr lang="zh-CN" altLang="en-US" b="1" dirty="0" smtClean="0">
              <a:ln w="28575">
                <a:noFill/>
              </a:ln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  <a:p>
            <a:pPr algn="ctr"/>
            <a:endParaRPr lang="zh-CN" altLang="en-US" b="1" dirty="0" smtClean="0">
              <a:ln w="28575">
                <a:noFill/>
              </a:ln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4653915" y="1711960"/>
            <a:ext cx="4322445" cy="441261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l"/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岗位描述：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严格按照公司财务制度的要求，审核费用报销单据、发票等原始凭证,做到合法准确、手续完备、单证齐全；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积极配合内审及外审的工作。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任职要求：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会计、财务管理等相关经济类专业；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具有会计从业资格证书，熟练应用办公软件和财务软件；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细心严谨；良好的沟通、理解能力。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61" name="纸飞机"/>
          <p:cNvSpPr/>
          <p:nvPr/>
        </p:nvSpPr>
        <p:spPr>
          <a:xfrm>
            <a:off x="294640" y="207645"/>
            <a:ext cx="687070" cy="605155"/>
          </a:xfrm>
          <a:custGeom>
            <a:avLst/>
            <a:gdLst/>
            <a:ahLst/>
            <a:cxnLst>
              <a:cxn ang="0">
                <a:pos x="330404" y="13889"/>
              </a:cxn>
              <a:cxn ang="0">
                <a:pos x="282220" y="298605"/>
              </a:cxn>
              <a:cxn ang="0">
                <a:pos x="275337" y="305549"/>
              </a:cxn>
              <a:cxn ang="0">
                <a:pos x="268453" y="305549"/>
              </a:cxn>
              <a:cxn ang="0">
                <a:pos x="268453" y="305549"/>
              </a:cxn>
              <a:cxn ang="0">
                <a:pos x="178969" y="270827"/>
              </a:cxn>
              <a:cxn ang="0">
                <a:pos x="137668" y="326382"/>
              </a:cxn>
              <a:cxn ang="0">
                <a:pos x="130785" y="333326"/>
              </a:cxn>
              <a:cxn ang="0">
                <a:pos x="123902" y="333326"/>
              </a:cxn>
              <a:cxn ang="0">
                <a:pos x="117018" y="319437"/>
              </a:cxn>
              <a:cxn ang="0">
                <a:pos x="117018" y="256939"/>
              </a:cxn>
              <a:cxn ang="0">
                <a:pos x="275337" y="55554"/>
              </a:cxn>
              <a:cxn ang="0">
                <a:pos x="75718" y="229162"/>
              </a:cxn>
              <a:cxn ang="0">
                <a:pos x="6883" y="201384"/>
              </a:cxn>
              <a:cxn ang="0">
                <a:pos x="0" y="187496"/>
              </a:cxn>
              <a:cxn ang="0">
                <a:pos x="6883" y="180552"/>
              </a:cxn>
              <a:cxn ang="0">
                <a:pos x="309754" y="0"/>
              </a:cxn>
              <a:cxn ang="0">
                <a:pos x="316637" y="0"/>
              </a:cxn>
              <a:cxn ang="0">
                <a:pos x="323521" y="0"/>
              </a:cxn>
              <a:cxn ang="0">
                <a:pos x="330404" y="13889"/>
              </a:cxn>
            </a:cxnLst>
            <a:rect l="0" t="0" r="0" b="0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9421495" y="670560"/>
            <a:ext cx="2325370" cy="143891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b="1" dirty="0" smtClean="0">
                <a:ln w="28575">
                  <a:noFill/>
                </a:ln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综合文员  </a:t>
            </a:r>
            <a:endParaRPr lang="zh-CN" altLang="en-US" b="1" dirty="0" smtClean="0">
              <a:ln w="28575">
                <a:noFill/>
              </a:ln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  <a:p>
            <a:pPr algn="ctr"/>
            <a:r>
              <a:rPr lang="zh-CN" altLang="en-US" b="1" dirty="0" smtClean="0">
                <a:ln w="28575">
                  <a:noFill/>
                </a:ln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6人  4000-6000/月</a:t>
            </a:r>
            <a:endParaRPr lang="zh-CN" altLang="en-US" b="1" dirty="0" smtClean="0">
              <a:ln w="28575">
                <a:noFill/>
              </a:ln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9089390" y="1711960"/>
            <a:ext cx="2990215" cy="441261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l"/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岗位描述: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进行企业各项资质认定申报材料的整理工作；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各种项目资料的整理归档。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任职资格：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良好的沟通理解能力；责任心强；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l"/>
            <a:r>
              <a:rPr lang="zh-CN" altLang="en-US" b="1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有文字功底，中文专业毕业优先，可接受实习生。</a:t>
            </a:r>
            <a:endParaRPr lang="zh-CN" altLang="en-US" b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TABLE_BEAUTIFY" val="smartTable{e7ebc370-2221-46c7-9e3c-495c3d3eb985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4124</Words>
  <Application>WPS 演示</Application>
  <PresentationFormat>宽屏</PresentationFormat>
  <Paragraphs>377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7" baseType="lpstr">
      <vt:lpstr>Arial</vt:lpstr>
      <vt:lpstr>宋体</vt:lpstr>
      <vt:lpstr>Wingdings</vt:lpstr>
      <vt:lpstr>文泉驿微米黑</vt:lpstr>
      <vt:lpstr>楷体</vt:lpstr>
      <vt:lpstr>汉仪乐喵体W</vt:lpstr>
      <vt:lpstr>Wingdings</vt:lpstr>
      <vt:lpstr>方正粗黑宋简体</vt:lpstr>
      <vt:lpstr>阿里汉仪智能黑体</vt:lpstr>
      <vt:lpstr>DFKai-SB</vt:lpstr>
      <vt:lpstr>等线</vt:lpstr>
      <vt:lpstr>等线</vt:lpstr>
      <vt:lpstr>Bebas</vt:lpstr>
      <vt:lpstr>Calibri</vt:lpstr>
      <vt:lpstr>微软雅黑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尹 欢</dc:creator>
  <cp:lastModifiedBy>奶糖</cp:lastModifiedBy>
  <cp:revision>16</cp:revision>
  <dcterms:created xsi:type="dcterms:W3CDTF">2019-04-27T06:27:00Z</dcterms:created>
  <dcterms:modified xsi:type="dcterms:W3CDTF">2020-04-15T05:47:55Z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2052-11.1.0.9587</vt:lpwstr>
  </property>
</Properties>
</file>